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60" r:id="rId7"/>
    <p:sldId id="259" r:id="rId8"/>
    <p:sldId id="258" r:id="rId9"/>
    <p:sldId id="263" r:id="rId10"/>
    <p:sldId id="257" r:id="rId11"/>
    <p:sldId id="262" r:id="rId1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C0099"/>
    <a:srgbClr val="FFFFFF"/>
    <a:srgbClr val="00CC99"/>
    <a:srgbClr val="CC00FF"/>
    <a:srgbClr val="FFCCFF"/>
    <a:srgbClr val="99CCFF"/>
    <a:srgbClr val="0000FF"/>
    <a:srgbClr val="FF9966"/>
    <a:srgbClr val="FFDB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 Palčić Strčić" userId="ba6dff45-8d8f-4a43-b954-a00cf4685489" providerId="ADAL" clId="{08BDE232-5C55-4C83-8D51-963820BF38ED}"/>
    <pc:docChg chg="modSld">
      <pc:chgData name="IVA Palčić Strčić" userId="ba6dff45-8d8f-4a43-b954-a00cf4685489" providerId="ADAL" clId="{08BDE232-5C55-4C83-8D51-963820BF38ED}" dt="2022-03-21T17:20:23.884" v="12" actId="20577"/>
      <pc:docMkLst>
        <pc:docMk/>
      </pc:docMkLst>
      <pc:sldChg chg="modSp">
        <pc:chgData name="IVA Palčić Strčić" userId="ba6dff45-8d8f-4a43-b954-a00cf4685489" providerId="ADAL" clId="{08BDE232-5C55-4C83-8D51-963820BF38ED}" dt="2022-03-21T17:04:54.547" v="0" actId="20577"/>
        <pc:sldMkLst>
          <pc:docMk/>
          <pc:sldMk cId="2538718294" sldId="260"/>
        </pc:sldMkLst>
        <pc:spChg chg="mod">
          <ac:chgData name="IVA Palčić Strčić" userId="ba6dff45-8d8f-4a43-b954-a00cf4685489" providerId="ADAL" clId="{08BDE232-5C55-4C83-8D51-963820BF38ED}" dt="2022-03-21T17:04:54.547" v="0" actId="20577"/>
          <ac:spMkLst>
            <pc:docMk/>
            <pc:sldMk cId="2538718294" sldId="260"/>
            <ac:spMk id="10" creationId="{8CBAE493-FCD4-4FA9-BA1B-29639C2A07F2}"/>
          </ac:spMkLst>
        </pc:spChg>
      </pc:sldChg>
      <pc:sldChg chg="modSp">
        <pc:chgData name="IVA Palčić Strčić" userId="ba6dff45-8d8f-4a43-b954-a00cf4685489" providerId="ADAL" clId="{08BDE232-5C55-4C83-8D51-963820BF38ED}" dt="2022-03-21T17:20:23.884" v="12" actId="20577"/>
        <pc:sldMkLst>
          <pc:docMk/>
          <pc:sldMk cId="1542215462" sldId="262"/>
        </pc:sldMkLst>
        <pc:spChg chg="mod">
          <ac:chgData name="IVA Palčić Strčić" userId="ba6dff45-8d8f-4a43-b954-a00cf4685489" providerId="ADAL" clId="{08BDE232-5C55-4C83-8D51-963820BF38ED}" dt="2022-03-21T17:07:31.424" v="9" actId="20577"/>
          <ac:spMkLst>
            <pc:docMk/>
            <pc:sldMk cId="1542215462" sldId="262"/>
            <ac:spMk id="20" creationId="{3EE6A023-4F97-43B3-B2BE-5D09C64BCF38}"/>
          </ac:spMkLst>
        </pc:spChg>
        <pc:spChg chg="mod">
          <ac:chgData name="IVA Palčić Strčić" userId="ba6dff45-8d8f-4a43-b954-a00cf4685489" providerId="ADAL" clId="{08BDE232-5C55-4C83-8D51-963820BF38ED}" dt="2022-03-21T17:20:23.884" v="12" actId="20577"/>
          <ac:spMkLst>
            <pc:docMk/>
            <pc:sldMk cId="1542215462" sldId="262"/>
            <ac:spMk id="29" creationId="{6D74E858-8FA4-40E4-8C78-38D5CFFED3D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14879DC-2649-4E0A-8DCB-15F698047E36}"/>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xmlns="" id="{98504BE3-AD3E-4E70-BB8B-D94C27B71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xmlns="" id="{907561AB-8FA8-42C1-8F06-87DD24C953E7}"/>
              </a:ext>
            </a:extLst>
          </p:cNvPr>
          <p:cNvSpPr>
            <a:spLocks noGrp="1"/>
          </p:cNvSpPr>
          <p:nvPr>
            <p:ph type="dt" sz="half" idx="10"/>
          </p:nvPr>
        </p:nvSpPr>
        <p:spPr/>
        <p:txBody>
          <a:bodyPr/>
          <a:lstStyle/>
          <a:p>
            <a:fld id="{942BD2AB-1E1F-4E59-9559-C00B9FBE9706}" type="datetimeFigureOut">
              <a:rPr lang="hr-HR" smtClean="0"/>
              <a:pPr/>
              <a:t>25.3.2022.</a:t>
            </a:fld>
            <a:endParaRPr lang="hr-HR"/>
          </a:p>
        </p:txBody>
      </p:sp>
      <p:sp>
        <p:nvSpPr>
          <p:cNvPr id="5" name="Rezervirano mjesto podnožja 4">
            <a:extLst>
              <a:ext uri="{FF2B5EF4-FFF2-40B4-BE49-F238E27FC236}">
                <a16:creationId xmlns:a16="http://schemas.microsoft.com/office/drawing/2014/main" xmlns="" id="{0E92D547-7363-4F21-9CBC-BCD4713C9AB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E9B7B5BC-D4A5-4976-973B-F487ED3DBE75}"/>
              </a:ext>
            </a:extLst>
          </p:cNvPr>
          <p:cNvSpPr>
            <a:spLocks noGrp="1"/>
          </p:cNvSpPr>
          <p:nvPr>
            <p:ph type="sldNum" sz="quarter" idx="12"/>
          </p:nvPr>
        </p:nvSpPr>
        <p:spPr/>
        <p:txBody>
          <a:bodyPr/>
          <a:lstStyle/>
          <a:p>
            <a:fld id="{70119B62-B663-48A9-BC52-E8940160E657}" type="slidenum">
              <a:rPr lang="hr-HR" smtClean="0"/>
              <a:pPr/>
              <a:t>‹#›</a:t>
            </a:fld>
            <a:endParaRPr lang="hr-HR"/>
          </a:p>
        </p:txBody>
      </p:sp>
    </p:spTree>
    <p:extLst>
      <p:ext uri="{BB962C8B-B14F-4D97-AF65-F5344CB8AC3E}">
        <p14:creationId xmlns:p14="http://schemas.microsoft.com/office/powerpoint/2010/main" xmlns="" val="2083097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BF151AC-56D0-4F2A-A405-B0313D93010B}"/>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78E18F9C-FFB4-4BFB-A38C-D209C56AC24B}"/>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6E0FCCA6-2EAD-4E34-9061-DBE8F12462DF}"/>
              </a:ext>
            </a:extLst>
          </p:cNvPr>
          <p:cNvSpPr>
            <a:spLocks noGrp="1"/>
          </p:cNvSpPr>
          <p:nvPr>
            <p:ph type="dt" sz="half" idx="10"/>
          </p:nvPr>
        </p:nvSpPr>
        <p:spPr/>
        <p:txBody>
          <a:bodyPr/>
          <a:lstStyle/>
          <a:p>
            <a:fld id="{942BD2AB-1E1F-4E59-9559-C00B9FBE9706}" type="datetimeFigureOut">
              <a:rPr lang="hr-HR" smtClean="0"/>
              <a:pPr/>
              <a:t>25.3.2022.</a:t>
            </a:fld>
            <a:endParaRPr lang="hr-HR"/>
          </a:p>
        </p:txBody>
      </p:sp>
      <p:sp>
        <p:nvSpPr>
          <p:cNvPr id="5" name="Rezervirano mjesto podnožja 4">
            <a:extLst>
              <a:ext uri="{FF2B5EF4-FFF2-40B4-BE49-F238E27FC236}">
                <a16:creationId xmlns:a16="http://schemas.microsoft.com/office/drawing/2014/main" xmlns="" id="{0059C2F4-67C3-435D-B80B-356309C6EC7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80C2C1E4-2FD6-485B-BE94-243854089DD4}"/>
              </a:ext>
            </a:extLst>
          </p:cNvPr>
          <p:cNvSpPr>
            <a:spLocks noGrp="1"/>
          </p:cNvSpPr>
          <p:nvPr>
            <p:ph type="sldNum" sz="quarter" idx="12"/>
          </p:nvPr>
        </p:nvSpPr>
        <p:spPr/>
        <p:txBody>
          <a:bodyPr/>
          <a:lstStyle/>
          <a:p>
            <a:fld id="{70119B62-B663-48A9-BC52-E8940160E657}" type="slidenum">
              <a:rPr lang="hr-HR" smtClean="0"/>
              <a:pPr/>
              <a:t>‹#›</a:t>
            </a:fld>
            <a:endParaRPr lang="hr-HR"/>
          </a:p>
        </p:txBody>
      </p:sp>
    </p:spTree>
    <p:extLst>
      <p:ext uri="{BB962C8B-B14F-4D97-AF65-F5344CB8AC3E}">
        <p14:creationId xmlns:p14="http://schemas.microsoft.com/office/powerpoint/2010/main" xmlns="" val="307837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xmlns="" id="{0997CDAC-6F5C-43BC-889F-C94A58E60D12}"/>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F9372737-5BA2-4FC0-A6FF-C8BE9541C80E}"/>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FF5C9338-52EA-4BA3-9DA8-0539EFD490AB}"/>
              </a:ext>
            </a:extLst>
          </p:cNvPr>
          <p:cNvSpPr>
            <a:spLocks noGrp="1"/>
          </p:cNvSpPr>
          <p:nvPr>
            <p:ph type="dt" sz="half" idx="10"/>
          </p:nvPr>
        </p:nvSpPr>
        <p:spPr/>
        <p:txBody>
          <a:bodyPr/>
          <a:lstStyle/>
          <a:p>
            <a:fld id="{942BD2AB-1E1F-4E59-9559-C00B9FBE9706}" type="datetimeFigureOut">
              <a:rPr lang="hr-HR" smtClean="0"/>
              <a:pPr/>
              <a:t>25.3.2022.</a:t>
            </a:fld>
            <a:endParaRPr lang="hr-HR"/>
          </a:p>
        </p:txBody>
      </p:sp>
      <p:sp>
        <p:nvSpPr>
          <p:cNvPr id="5" name="Rezervirano mjesto podnožja 4">
            <a:extLst>
              <a:ext uri="{FF2B5EF4-FFF2-40B4-BE49-F238E27FC236}">
                <a16:creationId xmlns:a16="http://schemas.microsoft.com/office/drawing/2014/main" xmlns="" id="{801CBE76-3784-4AB1-9056-ABB64AD9CBB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EB6AD675-59E8-4D7E-8BA4-B8F8F0FFB427}"/>
              </a:ext>
            </a:extLst>
          </p:cNvPr>
          <p:cNvSpPr>
            <a:spLocks noGrp="1"/>
          </p:cNvSpPr>
          <p:nvPr>
            <p:ph type="sldNum" sz="quarter" idx="12"/>
          </p:nvPr>
        </p:nvSpPr>
        <p:spPr/>
        <p:txBody>
          <a:bodyPr/>
          <a:lstStyle/>
          <a:p>
            <a:fld id="{70119B62-B663-48A9-BC52-E8940160E657}" type="slidenum">
              <a:rPr lang="hr-HR" smtClean="0"/>
              <a:pPr/>
              <a:t>‹#›</a:t>
            </a:fld>
            <a:endParaRPr lang="hr-HR"/>
          </a:p>
        </p:txBody>
      </p:sp>
    </p:spTree>
    <p:extLst>
      <p:ext uri="{BB962C8B-B14F-4D97-AF65-F5344CB8AC3E}">
        <p14:creationId xmlns:p14="http://schemas.microsoft.com/office/powerpoint/2010/main" xmlns="" val="122376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BC9C37F-5034-4BAE-B998-976C4AA5D6E9}"/>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5C4F02C9-AABE-4245-A09D-ED6F8B804C88}"/>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971DF407-38CA-470C-B534-4E1853AE04DE}"/>
              </a:ext>
            </a:extLst>
          </p:cNvPr>
          <p:cNvSpPr>
            <a:spLocks noGrp="1"/>
          </p:cNvSpPr>
          <p:nvPr>
            <p:ph type="dt" sz="half" idx="10"/>
          </p:nvPr>
        </p:nvSpPr>
        <p:spPr/>
        <p:txBody>
          <a:bodyPr/>
          <a:lstStyle/>
          <a:p>
            <a:fld id="{942BD2AB-1E1F-4E59-9559-C00B9FBE9706}" type="datetimeFigureOut">
              <a:rPr lang="hr-HR" smtClean="0"/>
              <a:pPr/>
              <a:t>25.3.2022.</a:t>
            </a:fld>
            <a:endParaRPr lang="hr-HR"/>
          </a:p>
        </p:txBody>
      </p:sp>
      <p:sp>
        <p:nvSpPr>
          <p:cNvPr id="5" name="Rezervirano mjesto podnožja 4">
            <a:extLst>
              <a:ext uri="{FF2B5EF4-FFF2-40B4-BE49-F238E27FC236}">
                <a16:creationId xmlns:a16="http://schemas.microsoft.com/office/drawing/2014/main" xmlns="" id="{27813D85-E5EB-41B5-9AB5-E09C6E8CAB5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58565118-EC87-402B-BA40-6645CAA91A8C}"/>
              </a:ext>
            </a:extLst>
          </p:cNvPr>
          <p:cNvSpPr>
            <a:spLocks noGrp="1"/>
          </p:cNvSpPr>
          <p:nvPr>
            <p:ph type="sldNum" sz="quarter" idx="12"/>
          </p:nvPr>
        </p:nvSpPr>
        <p:spPr/>
        <p:txBody>
          <a:bodyPr/>
          <a:lstStyle/>
          <a:p>
            <a:fld id="{70119B62-B663-48A9-BC52-E8940160E657}" type="slidenum">
              <a:rPr lang="hr-HR" smtClean="0"/>
              <a:pPr/>
              <a:t>‹#›</a:t>
            </a:fld>
            <a:endParaRPr lang="hr-HR"/>
          </a:p>
        </p:txBody>
      </p:sp>
    </p:spTree>
    <p:extLst>
      <p:ext uri="{BB962C8B-B14F-4D97-AF65-F5344CB8AC3E}">
        <p14:creationId xmlns:p14="http://schemas.microsoft.com/office/powerpoint/2010/main" xmlns="" val="257941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0A645A5-6F08-4F55-8591-4A07BD65E953}"/>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108B9BC4-E304-45F2-B7BC-F716F634E2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xmlns="" id="{11EF0596-40F8-49B3-AC15-A55BC6A8699D}"/>
              </a:ext>
            </a:extLst>
          </p:cNvPr>
          <p:cNvSpPr>
            <a:spLocks noGrp="1"/>
          </p:cNvSpPr>
          <p:nvPr>
            <p:ph type="dt" sz="half" idx="10"/>
          </p:nvPr>
        </p:nvSpPr>
        <p:spPr/>
        <p:txBody>
          <a:bodyPr/>
          <a:lstStyle/>
          <a:p>
            <a:fld id="{942BD2AB-1E1F-4E59-9559-C00B9FBE9706}" type="datetimeFigureOut">
              <a:rPr lang="hr-HR" smtClean="0"/>
              <a:pPr/>
              <a:t>25.3.2022.</a:t>
            </a:fld>
            <a:endParaRPr lang="hr-HR"/>
          </a:p>
        </p:txBody>
      </p:sp>
      <p:sp>
        <p:nvSpPr>
          <p:cNvPr id="5" name="Rezervirano mjesto podnožja 4">
            <a:extLst>
              <a:ext uri="{FF2B5EF4-FFF2-40B4-BE49-F238E27FC236}">
                <a16:creationId xmlns:a16="http://schemas.microsoft.com/office/drawing/2014/main" xmlns="" id="{37F6D53E-2363-4D1E-938E-BCC671D2077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1F1C2172-DA8C-48A6-A15D-9EDD7C849C88}"/>
              </a:ext>
            </a:extLst>
          </p:cNvPr>
          <p:cNvSpPr>
            <a:spLocks noGrp="1"/>
          </p:cNvSpPr>
          <p:nvPr>
            <p:ph type="sldNum" sz="quarter" idx="12"/>
          </p:nvPr>
        </p:nvSpPr>
        <p:spPr/>
        <p:txBody>
          <a:bodyPr/>
          <a:lstStyle/>
          <a:p>
            <a:fld id="{70119B62-B663-48A9-BC52-E8940160E657}" type="slidenum">
              <a:rPr lang="hr-HR" smtClean="0"/>
              <a:pPr/>
              <a:t>‹#›</a:t>
            </a:fld>
            <a:endParaRPr lang="hr-HR"/>
          </a:p>
        </p:txBody>
      </p:sp>
    </p:spTree>
    <p:extLst>
      <p:ext uri="{BB962C8B-B14F-4D97-AF65-F5344CB8AC3E}">
        <p14:creationId xmlns:p14="http://schemas.microsoft.com/office/powerpoint/2010/main" xmlns="" val="1353595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F499239-69C2-499F-BD76-353EB3270D35}"/>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B9393090-5B7B-4014-B0D4-E3B421581362}"/>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xmlns="" id="{1D191501-8582-421B-B1F1-ED6067220ED2}"/>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xmlns="" id="{5634082B-6D18-49A9-9228-6131BD44782C}"/>
              </a:ext>
            </a:extLst>
          </p:cNvPr>
          <p:cNvSpPr>
            <a:spLocks noGrp="1"/>
          </p:cNvSpPr>
          <p:nvPr>
            <p:ph type="dt" sz="half" idx="10"/>
          </p:nvPr>
        </p:nvSpPr>
        <p:spPr/>
        <p:txBody>
          <a:bodyPr/>
          <a:lstStyle/>
          <a:p>
            <a:fld id="{942BD2AB-1E1F-4E59-9559-C00B9FBE9706}" type="datetimeFigureOut">
              <a:rPr lang="hr-HR" smtClean="0"/>
              <a:pPr/>
              <a:t>25.3.2022.</a:t>
            </a:fld>
            <a:endParaRPr lang="hr-HR"/>
          </a:p>
        </p:txBody>
      </p:sp>
      <p:sp>
        <p:nvSpPr>
          <p:cNvPr id="6" name="Rezervirano mjesto podnožja 5">
            <a:extLst>
              <a:ext uri="{FF2B5EF4-FFF2-40B4-BE49-F238E27FC236}">
                <a16:creationId xmlns:a16="http://schemas.microsoft.com/office/drawing/2014/main" xmlns="" id="{626E0218-761E-4BF1-AC08-0ACEA41B68A5}"/>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A5A3500F-CE90-404B-80A8-97189DEB6B2B}"/>
              </a:ext>
            </a:extLst>
          </p:cNvPr>
          <p:cNvSpPr>
            <a:spLocks noGrp="1"/>
          </p:cNvSpPr>
          <p:nvPr>
            <p:ph type="sldNum" sz="quarter" idx="12"/>
          </p:nvPr>
        </p:nvSpPr>
        <p:spPr/>
        <p:txBody>
          <a:bodyPr/>
          <a:lstStyle/>
          <a:p>
            <a:fld id="{70119B62-B663-48A9-BC52-E8940160E657}" type="slidenum">
              <a:rPr lang="hr-HR" smtClean="0"/>
              <a:pPr/>
              <a:t>‹#›</a:t>
            </a:fld>
            <a:endParaRPr lang="hr-HR"/>
          </a:p>
        </p:txBody>
      </p:sp>
    </p:spTree>
    <p:extLst>
      <p:ext uri="{BB962C8B-B14F-4D97-AF65-F5344CB8AC3E}">
        <p14:creationId xmlns:p14="http://schemas.microsoft.com/office/powerpoint/2010/main" xmlns="" val="258957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EC8AE1F-C4F8-4A87-B041-F962653B8833}"/>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7C664BAB-C754-4365-B140-0553C4AA1E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xmlns="" id="{1B8697FA-6295-4DD0-93DE-0127CD0E6FBF}"/>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xmlns="" id="{11D4C179-499D-4CC0-AD5B-65D63F49A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xmlns="" id="{ABC971FF-9793-4537-A496-10314B8DF086}"/>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xmlns="" id="{87B2F41F-AF9A-4944-A39E-D494D2B1C2A9}"/>
              </a:ext>
            </a:extLst>
          </p:cNvPr>
          <p:cNvSpPr>
            <a:spLocks noGrp="1"/>
          </p:cNvSpPr>
          <p:nvPr>
            <p:ph type="dt" sz="half" idx="10"/>
          </p:nvPr>
        </p:nvSpPr>
        <p:spPr/>
        <p:txBody>
          <a:bodyPr/>
          <a:lstStyle/>
          <a:p>
            <a:fld id="{942BD2AB-1E1F-4E59-9559-C00B9FBE9706}" type="datetimeFigureOut">
              <a:rPr lang="hr-HR" smtClean="0"/>
              <a:pPr/>
              <a:t>25.3.2022.</a:t>
            </a:fld>
            <a:endParaRPr lang="hr-HR"/>
          </a:p>
        </p:txBody>
      </p:sp>
      <p:sp>
        <p:nvSpPr>
          <p:cNvPr id="8" name="Rezervirano mjesto podnožja 7">
            <a:extLst>
              <a:ext uri="{FF2B5EF4-FFF2-40B4-BE49-F238E27FC236}">
                <a16:creationId xmlns:a16="http://schemas.microsoft.com/office/drawing/2014/main" xmlns="" id="{8FA9D840-C367-4502-9A93-B465ED54E845}"/>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xmlns="" id="{8D2764DE-1483-4432-8C93-0BAE3F954431}"/>
              </a:ext>
            </a:extLst>
          </p:cNvPr>
          <p:cNvSpPr>
            <a:spLocks noGrp="1"/>
          </p:cNvSpPr>
          <p:nvPr>
            <p:ph type="sldNum" sz="quarter" idx="12"/>
          </p:nvPr>
        </p:nvSpPr>
        <p:spPr/>
        <p:txBody>
          <a:bodyPr/>
          <a:lstStyle/>
          <a:p>
            <a:fld id="{70119B62-B663-48A9-BC52-E8940160E657}" type="slidenum">
              <a:rPr lang="hr-HR" smtClean="0"/>
              <a:pPr/>
              <a:t>‹#›</a:t>
            </a:fld>
            <a:endParaRPr lang="hr-HR"/>
          </a:p>
        </p:txBody>
      </p:sp>
    </p:spTree>
    <p:extLst>
      <p:ext uri="{BB962C8B-B14F-4D97-AF65-F5344CB8AC3E}">
        <p14:creationId xmlns:p14="http://schemas.microsoft.com/office/powerpoint/2010/main" xmlns="" val="76564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B0D6400-32AE-4576-95F1-347FD641666E}"/>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xmlns="" id="{95D18295-2E21-448C-9E11-FC8C33D76C47}"/>
              </a:ext>
            </a:extLst>
          </p:cNvPr>
          <p:cNvSpPr>
            <a:spLocks noGrp="1"/>
          </p:cNvSpPr>
          <p:nvPr>
            <p:ph type="dt" sz="half" idx="10"/>
          </p:nvPr>
        </p:nvSpPr>
        <p:spPr/>
        <p:txBody>
          <a:bodyPr/>
          <a:lstStyle/>
          <a:p>
            <a:fld id="{942BD2AB-1E1F-4E59-9559-C00B9FBE9706}" type="datetimeFigureOut">
              <a:rPr lang="hr-HR" smtClean="0"/>
              <a:pPr/>
              <a:t>25.3.2022.</a:t>
            </a:fld>
            <a:endParaRPr lang="hr-HR"/>
          </a:p>
        </p:txBody>
      </p:sp>
      <p:sp>
        <p:nvSpPr>
          <p:cNvPr id="4" name="Rezervirano mjesto podnožja 3">
            <a:extLst>
              <a:ext uri="{FF2B5EF4-FFF2-40B4-BE49-F238E27FC236}">
                <a16:creationId xmlns:a16="http://schemas.microsoft.com/office/drawing/2014/main" xmlns="" id="{6DA26306-030E-4676-B3E2-001655217C51}"/>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xmlns="" id="{F29FF5F4-1D53-49C1-A245-1AE61E282302}"/>
              </a:ext>
            </a:extLst>
          </p:cNvPr>
          <p:cNvSpPr>
            <a:spLocks noGrp="1"/>
          </p:cNvSpPr>
          <p:nvPr>
            <p:ph type="sldNum" sz="quarter" idx="12"/>
          </p:nvPr>
        </p:nvSpPr>
        <p:spPr/>
        <p:txBody>
          <a:bodyPr/>
          <a:lstStyle/>
          <a:p>
            <a:fld id="{70119B62-B663-48A9-BC52-E8940160E657}" type="slidenum">
              <a:rPr lang="hr-HR" smtClean="0"/>
              <a:pPr/>
              <a:t>‹#›</a:t>
            </a:fld>
            <a:endParaRPr lang="hr-HR"/>
          </a:p>
        </p:txBody>
      </p:sp>
    </p:spTree>
    <p:extLst>
      <p:ext uri="{BB962C8B-B14F-4D97-AF65-F5344CB8AC3E}">
        <p14:creationId xmlns:p14="http://schemas.microsoft.com/office/powerpoint/2010/main" xmlns="" val="71593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xmlns="" id="{4DE297CD-A29B-46DB-8840-740B33498A39}"/>
              </a:ext>
            </a:extLst>
          </p:cNvPr>
          <p:cNvSpPr>
            <a:spLocks noGrp="1"/>
          </p:cNvSpPr>
          <p:nvPr>
            <p:ph type="dt" sz="half" idx="10"/>
          </p:nvPr>
        </p:nvSpPr>
        <p:spPr/>
        <p:txBody>
          <a:bodyPr/>
          <a:lstStyle/>
          <a:p>
            <a:fld id="{942BD2AB-1E1F-4E59-9559-C00B9FBE9706}" type="datetimeFigureOut">
              <a:rPr lang="hr-HR" smtClean="0"/>
              <a:pPr/>
              <a:t>25.3.2022.</a:t>
            </a:fld>
            <a:endParaRPr lang="hr-HR"/>
          </a:p>
        </p:txBody>
      </p:sp>
      <p:sp>
        <p:nvSpPr>
          <p:cNvPr id="3" name="Rezervirano mjesto podnožja 2">
            <a:extLst>
              <a:ext uri="{FF2B5EF4-FFF2-40B4-BE49-F238E27FC236}">
                <a16:creationId xmlns:a16="http://schemas.microsoft.com/office/drawing/2014/main" xmlns="" id="{D898D626-7899-452B-B1A1-BFF7187E20E4}"/>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xmlns="" id="{41111FF8-7E1A-400D-BC17-3A986EA509B8}"/>
              </a:ext>
            </a:extLst>
          </p:cNvPr>
          <p:cNvSpPr>
            <a:spLocks noGrp="1"/>
          </p:cNvSpPr>
          <p:nvPr>
            <p:ph type="sldNum" sz="quarter" idx="12"/>
          </p:nvPr>
        </p:nvSpPr>
        <p:spPr/>
        <p:txBody>
          <a:bodyPr/>
          <a:lstStyle/>
          <a:p>
            <a:fld id="{70119B62-B663-48A9-BC52-E8940160E657}" type="slidenum">
              <a:rPr lang="hr-HR" smtClean="0"/>
              <a:pPr/>
              <a:t>‹#›</a:t>
            </a:fld>
            <a:endParaRPr lang="hr-HR"/>
          </a:p>
        </p:txBody>
      </p:sp>
    </p:spTree>
    <p:extLst>
      <p:ext uri="{BB962C8B-B14F-4D97-AF65-F5344CB8AC3E}">
        <p14:creationId xmlns:p14="http://schemas.microsoft.com/office/powerpoint/2010/main" xmlns="" val="380822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D4AB973-9A9D-4FDC-B038-B2698A1DC9FB}"/>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A8B0E1E3-1958-417D-9B83-D6BCE60C76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xmlns="" id="{1AC40228-9CF4-47D4-B97A-8396B26A2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xmlns="" id="{E4FD1CF0-A5EB-403C-ADCB-D1F2C8DDEFD0}"/>
              </a:ext>
            </a:extLst>
          </p:cNvPr>
          <p:cNvSpPr>
            <a:spLocks noGrp="1"/>
          </p:cNvSpPr>
          <p:nvPr>
            <p:ph type="dt" sz="half" idx="10"/>
          </p:nvPr>
        </p:nvSpPr>
        <p:spPr/>
        <p:txBody>
          <a:bodyPr/>
          <a:lstStyle/>
          <a:p>
            <a:fld id="{942BD2AB-1E1F-4E59-9559-C00B9FBE9706}" type="datetimeFigureOut">
              <a:rPr lang="hr-HR" smtClean="0"/>
              <a:pPr/>
              <a:t>25.3.2022.</a:t>
            </a:fld>
            <a:endParaRPr lang="hr-HR"/>
          </a:p>
        </p:txBody>
      </p:sp>
      <p:sp>
        <p:nvSpPr>
          <p:cNvPr id="6" name="Rezervirano mjesto podnožja 5">
            <a:extLst>
              <a:ext uri="{FF2B5EF4-FFF2-40B4-BE49-F238E27FC236}">
                <a16:creationId xmlns:a16="http://schemas.microsoft.com/office/drawing/2014/main" xmlns="" id="{B33344F4-1933-4F4F-A345-E7016F144F9A}"/>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3B827F9A-65E4-4D60-9FEF-F9777D7AD377}"/>
              </a:ext>
            </a:extLst>
          </p:cNvPr>
          <p:cNvSpPr>
            <a:spLocks noGrp="1"/>
          </p:cNvSpPr>
          <p:nvPr>
            <p:ph type="sldNum" sz="quarter" idx="12"/>
          </p:nvPr>
        </p:nvSpPr>
        <p:spPr/>
        <p:txBody>
          <a:bodyPr/>
          <a:lstStyle/>
          <a:p>
            <a:fld id="{70119B62-B663-48A9-BC52-E8940160E657}" type="slidenum">
              <a:rPr lang="hr-HR" smtClean="0"/>
              <a:pPr/>
              <a:t>‹#›</a:t>
            </a:fld>
            <a:endParaRPr lang="hr-HR"/>
          </a:p>
        </p:txBody>
      </p:sp>
    </p:spTree>
    <p:extLst>
      <p:ext uri="{BB962C8B-B14F-4D97-AF65-F5344CB8AC3E}">
        <p14:creationId xmlns:p14="http://schemas.microsoft.com/office/powerpoint/2010/main" xmlns="" val="407656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E91D262-4F68-40BF-AF4B-2D2E656A2516}"/>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xmlns="" id="{B897D581-C3ED-40D2-A219-F505C732C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xmlns="" id="{0D18F427-337F-421D-8410-4B77C8440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xmlns="" id="{370FD0DB-4673-4B27-878E-3551BBC6BD89}"/>
              </a:ext>
            </a:extLst>
          </p:cNvPr>
          <p:cNvSpPr>
            <a:spLocks noGrp="1"/>
          </p:cNvSpPr>
          <p:nvPr>
            <p:ph type="dt" sz="half" idx="10"/>
          </p:nvPr>
        </p:nvSpPr>
        <p:spPr/>
        <p:txBody>
          <a:bodyPr/>
          <a:lstStyle/>
          <a:p>
            <a:fld id="{942BD2AB-1E1F-4E59-9559-C00B9FBE9706}" type="datetimeFigureOut">
              <a:rPr lang="hr-HR" smtClean="0"/>
              <a:pPr/>
              <a:t>25.3.2022.</a:t>
            </a:fld>
            <a:endParaRPr lang="hr-HR"/>
          </a:p>
        </p:txBody>
      </p:sp>
      <p:sp>
        <p:nvSpPr>
          <p:cNvPr id="6" name="Rezervirano mjesto podnožja 5">
            <a:extLst>
              <a:ext uri="{FF2B5EF4-FFF2-40B4-BE49-F238E27FC236}">
                <a16:creationId xmlns:a16="http://schemas.microsoft.com/office/drawing/2014/main" xmlns="" id="{110852B6-53A9-4411-9090-11F1BD37336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2A784478-1E0A-4A48-82C9-26F49A09BF75}"/>
              </a:ext>
            </a:extLst>
          </p:cNvPr>
          <p:cNvSpPr>
            <a:spLocks noGrp="1"/>
          </p:cNvSpPr>
          <p:nvPr>
            <p:ph type="sldNum" sz="quarter" idx="12"/>
          </p:nvPr>
        </p:nvSpPr>
        <p:spPr/>
        <p:txBody>
          <a:bodyPr/>
          <a:lstStyle/>
          <a:p>
            <a:fld id="{70119B62-B663-48A9-BC52-E8940160E657}" type="slidenum">
              <a:rPr lang="hr-HR" smtClean="0"/>
              <a:pPr/>
              <a:t>‹#›</a:t>
            </a:fld>
            <a:endParaRPr lang="hr-HR"/>
          </a:p>
        </p:txBody>
      </p:sp>
    </p:spTree>
    <p:extLst>
      <p:ext uri="{BB962C8B-B14F-4D97-AF65-F5344CB8AC3E}">
        <p14:creationId xmlns:p14="http://schemas.microsoft.com/office/powerpoint/2010/main" xmlns="" val="207087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xmlns="" id="{16247740-0713-411F-A378-4D7473B3F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553BF114-C534-4CB5-9C8E-8B4DAB1371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C98CC820-FD55-4F96-A9DC-5EA57A038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BD2AB-1E1F-4E59-9559-C00B9FBE9706}" type="datetimeFigureOut">
              <a:rPr lang="hr-HR" smtClean="0"/>
              <a:pPr/>
              <a:t>25.3.2022.</a:t>
            </a:fld>
            <a:endParaRPr lang="hr-HR"/>
          </a:p>
        </p:txBody>
      </p:sp>
      <p:sp>
        <p:nvSpPr>
          <p:cNvPr id="5" name="Rezervirano mjesto podnožja 4">
            <a:extLst>
              <a:ext uri="{FF2B5EF4-FFF2-40B4-BE49-F238E27FC236}">
                <a16:creationId xmlns:a16="http://schemas.microsoft.com/office/drawing/2014/main" xmlns="" id="{25F87289-9AA1-4E4A-B179-F5EF0C450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xmlns="" id="{8B3BC365-90F5-4881-9D88-0EE4A649D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19B62-B663-48A9-BC52-E8940160E657}" type="slidenum">
              <a:rPr lang="hr-HR" smtClean="0"/>
              <a:pPr/>
              <a:t>‹#›</a:t>
            </a:fld>
            <a:endParaRPr lang="hr-HR"/>
          </a:p>
        </p:txBody>
      </p:sp>
    </p:spTree>
    <p:extLst>
      <p:ext uri="{BB962C8B-B14F-4D97-AF65-F5344CB8AC3E}">
        <p14:creationId xmlns:p14="http://schemas.microsoft.com/office/powerpoint/2010/main" xmlns="" val="2606912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microsoft.com/office/2007/relationships/media" Target="../media/media1.mp3"/><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4.png"/><Relationship Id="rId11" Type="http://schemas.openxmlformats.org/officeDocument/2006/relationships/image" Target="../media/image22.png"/><Relationship Id="rId5" Type="http://schemas.microsoft.com/office/2007/relationships/hdphoto" Target="../media/hdphoto1.wdp"/><Relationship Id="rId10" Type="http://schemas.openxmlformats.org/officeDocument/2006/relationships/image" Target="../media/image21.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1.wdp"/><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ordwall.net/play/15141/987/820" TargetMode="External"/><Relationship Id="rId11" Type="http://schemas.openxmlformats.org/officeDocument/2006/relationships/hyperlink" Target="https://wordwall.net/play/15140/846/167" TargetMode="External"/><Relationship Id="rId5" Type="http://schemas.microsoft.com/office/2007/relationships/hdphoto" Target="../media/hdphoto3.wdp"/><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hyperlink" Target="https://wordwall.net/play/15140/337/642"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png"/><Relationship Id="rId5" Type="http://schemas.microsoft.com/office/2007/relationships/hdphoto" Target="../media/hdphoto3.wdp"/><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3CF8265-42D4-41DF-9FA6-5B960F6DB8D8}"/>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994CDA00-BE1B-4087-B207-987398279DCC}"/>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E01A915C-A6BD-4F02-AB78-C1B2E9BBF012}"/>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94" y="0"/>
            <a:ext cx="12192000" cy="6871854"/>
          </a:xfrm>
          <a:prstGeom prst="rect">
            <a:avLst/>
          </a:prstGeom>
        </p:spPr>
      </p:pic>
      <p:pic>
        <p:nvPicPr>
          <p:cNvPr id="5" name="Slika 4">
            <a:extLst>
              <a:ext uri="{FF2B5EF4-FFF2-40B4-BE49-F238E27FC236}">
                <a16:creationId xmlns:a16="http://schemas.microsoft.com/office/drawing/2014/main" xmlns="" id="{0BA02CE5-2DC9-43AA-A3F6-ECE491E5C1F7}"/>
              </a:ext>
            </a:extLst>
          </p:cNvPr>
          <p:cNvPicPr>
            <a:picLocks noChangeAspect="1"/>
          </p:cNvPicPr>
          <p:nvPr/>
        </p:nvPicPr>
        <p:blipFill>
          <a:blip r:embed="rId4" cstate="print"/>
          <a:stretch>
            <a:fillRect/>
          </a:stretch>
        </p:blipFill>
        <p:spPr>
          <a:xfrm>
            <a:off x="965898" y="194791"/>
            <a:ext cx="4578493" cy="6468417"/>
          </a:xfrm>
          <a:prstGeom prst="rect">
            <a:avLst/>
          </a:prstGeom>
        </p:spPr>
      </p:pic>
      <p:sp>
        <p:nvSpPr>
          <p:cNvPr id="6" name="TekstniOkvir 5">
            <a:extLst>
              <a:ext uri="{FF2B5EF4-FFF2-40B4-BE49-F238E27FC236}">
                <a16:creationId xmlns:a16="http://schemas.microsoft.com/office/drawing/2014/main" xmlns="" id="{983D31BB-9712-4CE1-9283-708A17F8A04B}"/>
              </a:ext>
            </a:extLst>
          </p:cNvPr>
          <p:cNvSpPr txBox="1"/>
          <p:nvPr/>
        </p:nvSpPr>
        <p:spPr>
          <a:xfrm>
            <a:off x="6184224" y="1382329"/>
            <a:ext cx="5367148" cy="2893100"/>
          </a:xfrm>
          <a:prstGeom prst="rect">
            <a:avLst/>
          </a:prstGeom>
          <a:solidFill>
            <a:srgbClr val="FFC5FF"/>
          </a:solidFill>
        </p:spPr>
        <p:txBody>
          <a:bodyPr wrap="square" rtlCol="0">
            <a:spAutoFit/>
          </a:bodyPr>
          <a:lstStyle/>
          <a:p>
            <a:r>
              <a:rPr lang="hr-HR" sz="5400" b="1" dirty="0">
                <a:solidFill>
                  <a:srgbClr val="CC00CC"/>
                </a:solidFill>
              </a:rPr>
              <a:t>UNIT 4</a:t>
            </a:r>
          </a:p>
          <a:p>
            <a:r>
              <a:rPr lang="hr-HR" sz="4800" b="1" dirty="0">
                <a:solidFill>
                  <a:srgbClr val="CC00CC"/>
                </a:solidFill>
              </a:rPr>
              <a:t>LESSON 14</a:t>
            </a:r>
          </a:p>
          <a:p>
            <a:r>
              <a:rPr lang="hr-HR" sz="4800" dirty="0">
                <a:solidFill>
                  <a:srgbClr val="FF33CC"/>
                </a:solidFill>
              </a:rPr>
              <a:t>Q for a </a:t>
            </a:r>
            <a:r>
              <a:rPr lang="hr-HR" sz="4800" dirty="0" err="1">
                <a:solidFill>
                  <a:srgbClr val="FF33CC"/>
                </a:solidFill>
              </a:rPr>
              <a:t>question</a:t>
            </a:r>
            <a:endParaRPr lang="hr-HR" sz="4800" dirty="0">
              <a:solidFill>
                <a:srgbClr val="CC00CC"/>
              </a:solidFill>
            </a:endParaRPr>
          </a:p>
          <a:p>
            <a:r>
              <a:rPr lang="hr-HR" sz="3200" dirty="0" err="1">
                <a:solidFill>
                  <a:srgbClr val="FF78D6"/>
                </a:solidFill>
              </a:rPr>
              <a:t>Part</a:t>
            </a:r>
            <a:r>
              <a:rPr lang="hr-HR" sz="3200" dirty="0">
                <a:solidFill>
                  <a:srgbClr val="FF78D6"/>
                </a:solidFill>
              </a:rPr>
              <a:t> 1</a:t>
            </a:r>
          </a:p>
        </p:txBody>
      </p:sp>
      <p:pic>
        <p:nvPicPr>
          <p:cNvPr id="7" name="Slika 6">
            <a:extLst>
              <a:ext uri="{FF2B5EF4-FFF2-40B4-BE49-F238E27FC236}">
                <a16:creationId xmlns:a16="http://schemas.microsoft.com/office/drawing/2014/main" xmlns="" id="{92587110-6F63-4F9E-A482-B159D123D7AE}"/>
              </a:ext>
            </a:extLst>
          </p:cNvPr>
          <p:cNvPicPr>
            <a:picLocks noChangeAspect="1"/>
          </p:cNvPicPr>
          <p:nvPr/>
        </p:nvPicPr>
        <p:blipFill>
          <a:blip r:embed="rId5" cstate="print"/>
          <a:stretch>
            <a:fillRect/>
          </a:stretch>
        </p:blipFill>
        <p:spPr>
          <a:xfrm>
            <a:off x="5844492" y="5088782"/>
            <a:ext cx="5883150" cy="1097375"/>
          </a:xfrm>
          <a:prstGeom prst="rect">
            <a:avLst/>
          </a:prstGeom>
        </p:spPr>
      </p:pic>
    </p:spTree>
    <p:extLst>
      <p:ext uri="{BB962C8B-B14F-4D97-AF65-F5344CB8AC3E}">
        <p14:creationId xmlns:p14="http://schemas.microsoft.com/office/powerpoint/2010/main" xmlns="" val="2297085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3CF8265-42D4-41DF-9FA6-5B960F6DB8D8}"/>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994CDA00-BE1B-4087-B207-987398279DCC}"/>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E01A915C-A6BD-4F02-AB78-C1B2E9BBF012}"/>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0" y="0"/>
            <a:ext cx="12192000" cy="6871854"/>
          </a:xfrm>
          <a:prstGeom prst="rect">
            <a:avLst/>
          </a:prstGeom>
        </p:spPr>
      </p:pic>
      <p:sp>
        <p:nvSpPr>
          <p:cNvPr id="5" name="TekstniOkvir 4">
            <a:extLst>
              <a:ext uri="{FF2B5EF4-FFF2-40B4-BE49-F238E27FC236}">
                <a16:creationId xmlns:a16="http://schemas.microsoft.com/office/drawing/2014/main" xmlns="" id="{414E7840-E129-46C2-9007-20CBFC47BB1D}"/>
              </a:ext>
            </a:extLst>
          </p:cNvPr>
          <p:cNvSpPr txBox="1"/>
          <p:nvPr/>
        </p:nvSpPr>
        <p:spPr>
          <a:xfrm>
            <a:off x="1291072" y="231502"/>
            <a:ext cx="1873190" cy="589072"/>
          </a:xfrm>
          <a:prstGeom prst="rect">
            <a:avLst/>
          </a:prstGeom>
          <a:solidFill>
            <a:srgbClr val="99FFCC"/>
          </a:solidFill>
          <a:ln w="38100">
            <a:solidFill>
              <a:srgbClr val="00CC99"/>
            </a:solidFill>
          </a:ln>
        </p:spPr>
        <p:txBody>
          <a:bodyPr wrap="square" numCol="1" rtlCol="0">
            <a:spAutoFit/>
          </a:bodyPr>
          <a:lstStyle/>
          <a:p>
            <a:pPr algn="ctr">
              <a:lnSpc>
                <a:spcPct val="150000"/>
              </a:lnSpc>
              <a:spcBef>
                <a:spcPts val="1200"/>
              </a:spcBef>
              <a:spcAft>
                <a:spcPts val="600"/>
              </a:spcAft>
            </a:pPr>
            <a:r>
              <a:rPr lang="hr-HR" sz="2400" b="1" dirty="0"/>
              <a:t>BILL  GATES</a:t>
            </a:r>
          </a:p>
        </p:txBody>
      </p:sp>
      <p:sp>
        <p:nvSpPr>
          <p:cNvPr id="6" name="TekstniOkvir 5">
            <a:extLst>
              <a:ext uri="{FF2B5EF4-FFF2-40B4-BE49-F238E27FC236}">
                <a16:creationId xmlns:a16="http://schemas.microsoft.com/office/drawing/2014/main" xmlns="" id="{E14DDFB0-C856-46E6-9E3D-BA698C4D35D4}"/>
              </a:ext>
            </a:extLst>
          </p:cNvPr>
          <p:cNvSpPr txBox="1"/>
          <p:nvPr/>
        </p:nvSpPr>
        <p:spPr>
          <a:xfrm>
            <a:off x="8564038" y="5029078"/>
            <a:ext cx="3000706" cy="589072"/>
          </a:xfrm>
          <a:prstGeom prst="rect">
            <a:avLst/>
          </a:prstGeom>
          <a:solidFill>
            <a:srgbClr val="FFCCFF"/>
          </a:solidFill>
          <a:ln w="38100">
            <a:solidFill>
              <a:srgbClr val="CC00FF"/>
            </a:solidFill>
          </a:ln>
        </p:spPr>
        <p:txBody>
          <a:bodyPr wrap="square" numCol="1" rtlCol="0">
            <a:spAutoFit/>
          </a:bodyPr>
          <a:lstStyle/>
          <a:p>
            <a:pPr algn="ctr">
              <a:lnSpc>
                <a:spcPct val="150000"/>
              </a:lnSpc>
              <a:spcBef>
                <a:spcPts val="1200"/>
              </a:spcBef>
              <a:spcAft>
                <a:spcPts val="600"/>
              </a:spcAft>
            </a:pPr>
            <a:r>
              <a:rPr lang="hr-HR" sz="2400" b="1" dirty="0"/>
              <a:t>MARK ZUCKERBERG</a:t>
            </a:r>
          </a:p>
        </p:txBody>
      </p:sp>
      <p:sp>
        <p:nvSpPr>
          <p:cNvPr id="8" name="TekstniOkvir 7">
            <a:extLst>
              <a:ext uri="{FF2B5EF4-FFF2-40B4-BE49-F238E27FC236}">
                <a16:creationId xmlns:a16="http://schemas.microsoft.com/office/drawing/2014/main" xmlns="" id="{09338939-442A-4C74-9252-0D81411891D8}"/>
              </a:ext>
            </a:extLst>
          </p:cNvPr>
          <p:cNvSpPr txBox="1"/>
          <p:nvPr/>
        </p:nvSpPr>
        <p:spPr>
          <a:xfrm>
            <a:off x="813530" y="5617880"/>
            <a:ext cx="2253448" cy="589072"/>
          </a:xfrm>
          <a:prstGeom prst="rect">
            <a:avLst/>
          </a:prstGeom>
          <a:solidFill>
            <a:srgbClr val="99CCFF"/>
          </a:solidFill>
          <a:ln w="38100">
            <a:solidFill>
              <a:srgbClr val="0000FF"/>
            </a:solidFill>
          </a:ln>
        </p:spPr>
        <p:txBody>
          <a:bodyPr wrap="square" numCol="1" rtlCol="0">
            <a:spAutoFit/>
          </a:bodyPr>
          <a:lstStyle/>
          <a:p>
            <a:pPr algn="ctr">
              <a:lnSpc>
                <a:spcPct val="150000"/>
              </a:lnSpc>
              <a:spcBef>
                <a:spcPts val="1200"/>
              </a:spcBef>
              <a:spcAft>
                <a:spcPts val="600"/>
              </a:spcAft>
            </a:pPr>
            <a:r>
              <a:rPr lang="hr-HR" sz="2400" b="1" dirty="0"/>
              <a:t>ELON  MUSK</a:t>
            </a:r>
          </a:p>
        </p:txBody>
      </p:sp>
      <p:sp>
        <p:nvSpPr>
          <p:cNvPr id="9" name="TekstniOkvir 8">
            <a:extLst>
              <a:ext uri="{FF2B5EF4-FFF2-40B4-BE49-F238E27FC236}">
                <a16:creationId xmlns:a16="http://schemas.microsoft.com/office/drawing/2014/main" xmlns="" id="{93BD6E85-D717-4C63-A167-C21F3074CCD8}"/>
              </a:ext>
            </a:extLst>
          </p:cNvPr>
          <p:cNvSpPr txBox="1"/>
          <p:nvPr/>
        </p:nvSpPr>
        <p:spPr>
          <a:xfrm>
            <a:off x="8375828" y="141736"/>
            <a:ext cx="2072482" cy="589072"/>
          </a:xfrm>
          <a:prstGeom prst="rect">
            <a:avLst/>
          </a:prstGeom>
          <a:solidFill>
            <a:srgbClr val="FFDBB7"/>
          </a:solidFill>
          <a:ln w="38100">
            <a:solidFill>
              <a:srgbClr val="FF9966"/>
            </a:solidFill>
          </a:ln>
        </p:spPr>
        <p:txBody>
          <a:bodyPr wrap="square" numCol="1" rtlCol="0">
            <a:spAutoFit/>
          </a:bodyPr>
          <a:lstStyle/>
          <a:p>
            <a:pPr algn="ctr">
              <a:lnSpc>
                <a:spcPct val="150000"/>
              </a:lnSpc>
              <a:spcBef>
                <a:spcPts val="1200"/>
              </a:spcBef>
              <a:spcAft>
                <a:spcPts val="600"/>
              </a:spcAft>
            </a:pPr>
            <a:r>
              <a:rPr lang="hr-HR" sz="2400" b="1" dirty="0"/>
              <a:t>JEFF BEZOS</a:t>
            </a:r>
          </a:p>
        </p:txBody>
      </p:sp>
      <p:sp>
        <p:nvSpPr>
          <p:cNvPr id="10" name="TekstniOkvir 9">
            <a:extLst>
              <a:ext uri="{FF2B5EF4-FFF2-40B4-BE49-F238E27FC236}">
                <a16:creationId xmlns:a16="http://schemas.microsoft.com/office/drawing/2014/main" xmlns="" id="{1B2E37FC-FE1E-4E88-BC58-BF9392CB06A3}"/>
              </a:ext>
            </a:extLst>
          </p:cNvPr>
          <p:cNvSpPr txBox="1"/>
          <p:nvPr/>
        </p:nvSpPr>
        <p:spPr>
          <a:xfrm>
            <a:off x="4318617" y="5703539"/>
            <a:ext cx="3554766" cy="800219"/>
          </a:xfrm>
          <a:prstGeom prst="rect">
            <a:avLst/>
          </a:prstGeom>
          <a:solidFill>
            <a:srgbClr val="FFFFCC"/>
          </a:solidFill>
          <a:ln w="38100">
            <a:solidFill>
              <a:srgbClr val="FFC000"/>
            </a:solidFill>
          </a:ln>
        </p:spPr>
        <p:txBody>
          <a:bodyPr wrap="square" numCol="1" rtlCol="0">
            <a:spAutoFit/>
          </a:bodyPr>
          <a:lstStyle/>
          <a:p>
            <a:pPr algn="ctr">
              <a:spcBef>
                <a:spcPts val="600"/>
              </a:spcBef>
              <a:spcAft>
                <a:spcPts val="600"/>
              </a:spcAft>
            </a:pPr>
            <a:r>
              <a:rPr lang="hr-HR" dirty="0"/>
              <a:t>Who are </a:t>
            </a:r>
            <a:r>
              <a:rPr lang="hr-HR" dirty="0" err="1"/>
              <a:t>they</a:t>
            </a:r>
            <a:r>
              <a:rPr lang="hr-HR" dirty="0"/>
              <a:t>? </a:t>
            </a:r>
          </a:p>
          <a:p>
            <a:pPr algn="ctr">
              <a:spcBef>
                <a:spcPts val="600"/>
              </a:spcBef>
              <a:spcAft>
                <a:spcPts val="600"/>
              </a:spcAft>
            </a:pPr>
            <a:r>
              <a:rPr lang="hr-HR" dirty="0" err="1"/>
              <a:t>What</a:t>
            </a:r>
            <a:r>
              <a:rPr lang="hr-HR" dirty="0"/>
              <a:t> do </a:t>
            </a:r>
            <a:r>
              <a:rPr lang="hr-HR" dirty="0" err="1"/>
              <a:t>you</a:t>
            </a:r>
            <a:r>
              <a:rPr lang="hr-HR" dirty="0"/>
              <a:t> </a:t>
            </a:r>
            <a:r>
              <a:rPr lang="hr-HR" dirty="0" err="1"/>
              <a:t>know</a:t>
            </a:r>
            <a:r>
              <a:rPr lang="hr-HR" dirty="0"/>
              <a:t> </a:t>
            </a:r>
            <a:r>
              <a:rPr lang="hr-HR" dirty="0" err="1"/>
              <a:t>about</a:t>
            </a:r>
            <a:r>
              <a:rPr lang="hr-HR" dirty="0"/>
              <a:t> </a:t>
            </a:r>
            <a:r>
              <a:rPr lang="hr-HR" dirty="0" err="1"/>
              <a:t>them</a:t>
            </a:r>
            <a:r>
              <a:rPr lang="hr-HR" dirty="0"/>
              <a:t>?</a:t>
            </a:r>
          </a:p>
        </p:txBody>
      </p:sp>
      <p:sp>
        <p:nvSpPr>
          <p:cNvPr id="11" name="TekstniOkvir 10">
            <a:extLst>
              <a:ext uri="{FF2B5EF4-FFF2-40B4-BE49-F238E27FC236}">
                <a16:creationId xmlns:a16="http://schemas.microsoft.com/office/drawing/2014/main" xmlns="" id="{489B420D-A6B8-490A-85F7-6527EF6B4A59}"/>
              </a:ext>
            </a:extLst>
          </p:cNvPr>
          <p:cNvSpPr txBox="1"/>
          <p:nvPr/>
        </p:nvSpPr>
        <p:spPr>
          <a:xfrm>
            <a:off x="294612" y="871984"/>
            <a:ext cx="4467603" cy="1985159"/>
          </a:xfrm>
          <a:prstGeom prst="rect">
            <a:avLst/>
          </a:prstGeom>
          <a:solidFill>
            <a:srgbClr val="99FFCC"/>
          </a:solidFill>
          <a:ln w="38100">
            <a:solidFill>
              <a:srgbClr val="00CC99"/>
            </a:solidFill>
          </a:ln>
        </p:spPr>
        <p:txBody>
          <a:bodyPr wrap="square" numCol="1" rtlCol="0">
            <a:spAutoFit/>
          </a:bodyPr>
          <a:lstStyle/>
          <a:p>
            <a:pPr algn="just">
              <a:lnSpc>
                <a:spcPct val="150000"/>
              </a:lnSpc>
              <a:spcBef>
                <a:spcPts val="600"/>
              </a:spcBef>
              <a:spcAft>
                <a:spcPts val="600"/>
              </a:spcAft>
            </a:pPr>
            <a:r>
              <a:rPr lang="en-US" dirty="0"/>
              <a:t>American computer programmer and entrepreneur who cofounded Microsoft Corporation, the world’s largest personal-computer software company.</a:t>
            </a:r>
            <a:endParaRPr lang="hr-HR" dirty="0"/>
          </a:p>
          <a:p>
            <a:pPr algn="r"/>
            <a:r>
              <a:rPr lang="hr-HR" sz="1000" dirty="0" err="1"/>
              <a:t>Source</a:t>
            </a:r>
            <a:r>
              <a:rPr lang="hr-HR" sz="1000" dirty="0"/>
              <a:t>: britannica.com</a:t>
            </a:r>
          </a:p>
        </p:txBody>
      </p:sp>
      <p:sp>
        <p:nvSpPr>
          <p:cNvPr id="13" name="TekstniOkvir 12">
            <a:extLst>
              <a:ext uri="{FF2B5EF4-FFF2-40B4-BE49-F238E27FC236}">
                <a16:creationId xmlns:a16="http://schemas.microsoft.com/office/drawing/2014/main" xmlns="" id="{3F14FD36-E452-40A3-93D0-0B05E2894E33}"/>
              </a:ext>
            </a:extLst>
          </p:cNvPr>
          <p:cNvSpPr txBox="1"/>
          <p:nvPr/>
        </p:nvSpPr>
        <p:spPr>
          <a:xfrm>
            <a:off x="5286913" y="791703"/>
            <a:ext cx="6554250" cy="2400657"/>
          </a:xfrm>
          <a:prstGeom prst="rect">
            <a:avLst/>
          </a:prstGeom>
          <a:solidFill>
            <a:srgbClr val="FFDBB7"/>
          </a:solidFill>
          <a:ln w="38100">
            <a:solidFill>
              <a:srgbClr val="FF9966"/>
            </a:solidFill>
          </a:ln>
        </p:spPr>
        <p:txBody>
          <a:bodyPr wrap="square" numCol="1" rtlCol="0">
            <a:spAutoFit/>
          </a:bodyPr>
          <a:lstStyle/>
          <a:p>
            <a:pPr algn="just">
              <a:lnSpc>
                <a:spcPct val="150000"/>
              </a:lnSpc>
              <a:spcBef>
                <a:spcPts val="600"/>
              </a:spcBef>
              <a:spcAft>
                <a:spcPts val="600"/>
              </a:spcAft>
            </a:pPr>
            <a:r>
              <a:rPr lang="en-US" dirty="0"/>
              <a:t>American entrepreneur who played a key role in the growth of </a:t>
            </a:r>
            <a:r>
              <a:rPr lang="hr-HR" dirty="0"/>
              <a:t>        </a:t>
            </a:r>
            <a:r>
              <a:rPr lang="en-US" dirty="0"/>
              <a:t>e-commerce as the founder and chief executive officer of Amazon.com, Inc., an online merchant of books and later of a wide variety of products. Under his guidance, Amazon became the largest retailer on the World Wide Web and the model for Internet sales.</a:t>
            </a:r>
            <a:endParaRPr lang="hr-HR" dirty="0"/>
          </a:p>
          <a:p>
            <a:pPr algn="r"/>
            <a:r>
              <a:rPr lang="hr-HR" sz="1000" dirty="0" err="1"/>
              <a:t>Source</a:t>
            </a:r>
            <a:r>
              <a:rPr lang="hr-HR" sz="1000" dirty="0"/>
              <a:t>: britannica.com</a:t>
            </a:r>
          </a:p>
        </p:txBody>
      </p:sp>
      <p:sp>
        <p:nvSpPr>
          <p:cNvPr id="14" name="TekstniOkvir 13">
            <a:extLst>
              <a:ext uri="{FF2B5EF4-FFF2-40B4-BE49-F238E27FC236}">
                <a16:creationId xmlns:a16="http://schemas.microsoft.com/office/drawing/2014/main" xmlns="" id="{9FEF384A-4F74-4409-A2E2-A41A54E3B099}"/>
              </a:ext>
            </a:extLst>
          </p:cNvPr>
          <p:cNvSpPr txBox="1"/>
          <p:nvPr/>
        </p:nvSpPr>
        <p:spPr>
          <a:xfrm>
            <a:off x="345677" y="3086288"/>
            <a:ext cx="6119559" cy="2400657"/>
          </a:xfrm>
          <a:prstGeom prst="rect">
            <a:avLst/>
          </a:prstGeom>
          <a:solidFill>
            <a:srgbClr val="99CCFF"/>
          </a:solidFill>
          <a:ln w="38100">
            <a:solidFill>
              <a:srgbClr val="0000FF"/>
            </a:solidFill>
          </a:ln>
        </p:spPr>
        <p:txBody>
          <a:bodyPr wrap="square" numCol="1" rtlCol="0">
            <a:spAutoFit/>
          </a:bodyPr>
          <a:lstStyle/>
          <a:p>
            <a:pPr algn="just">
              <a:lnSpc>
                <a:spcPct val="150000"/>
              </a:lnSpc>
              <a:spcBef>
                <a:spcPts val="600"/>
              </a:spcBef>
              <a:spcAft>
                <a:spcPts val="600"/>
              </a:spcAft>
            </a:pPr>
            <a:r>
              <a:rPr lang="en-US" dirty="0"/>
              <a:t>South African-born American entrepreneur who cofounded the electronic-payment firm PayPal and formed SpaceX, maker of launch vehicles and spacecraft. He was also one of the first significant investors in, as well as chief executive officer of, the electric car manufacturer Tesla.</a:t>
            </a:r>
            <a:endParaRPr lang="hr-HR" dirty="0"/>
          </a:p>
          <a:p>
            <a:pPr algn="r"/>
            <a:r>
              <a:rPr lang="hr-HR" sz="1000" dirty="0" err="1"/>
              <a:t>Source</a:t>
            </a:r>
            <a:r>
              <a:rPr lang="hr-HR" sz="1000" dirty="0"/>
              <a:t>: britannica.com</a:t>
            </a:r>
          </a:p>
        </p:txBody>
      </p:sp>
      <p:sp>
        <p:nvSpPr>
          <p:cNvPr id="15" name="TekstniOkvir 14">
            <a:extLst>
              <a:ext uri="{FF2B5EF4-FFF2-40B4-BE49-F238E27FC236}">
                <a16:creationId xmlns:a16="http://schemas.microsoft.com/office/drawing/2014/main" xmlns="" id="{68B8E645-4240-412A-A92E-C3830A399176}"/>
              </a:ext>
            </a:extLst>
          </p:cNvPr>
          <p:cNvSpPr txBox="1"/>
          <p:nvPr/>
        </p:nvSpPr>
        <p:spPr>
          <a:xfrm>
            <a:off x="7112752" y="3372893"/>
            <a:ext cx="4598633" cy="1569660"/>
          </a:xfrm>
          <a:prstGeom prst="rect">
            <a:avLst/>
          </a:prstGeom>
          <a:solidFill>
            <a:srgbClr val="FFCCFF"/>
          </a:solidFill>
          <a:ln w="38100">
            <a:solidFill>
              <a:srgbClr val="CC00FF"/>
            </a:solidFill>
          </a:ln>
        </p:spPr>
        <p:txBody>
          <a:bodyPr wrap="square" numCol="1" rtlCol="0">
            <a:spAutoFit/>
          </a:bodyPr>
          <a:lstStyle/>
          <a:p>
            <a:pPr algn="just">
              <a:lnSpc>
                <a:spcPct val="150000"/>
              </a:lnSpc>
              <a:spcBef>
                <a:spcPts val="600"/>
              </a:spcBef>
              <a:spcAft>
                <a:spcPts val="600"/>
              </a:spcAft>
            </a:pPr>
            <a:r>
              <a:rPr lang="en-US" dirty="0"/>
              <a:t>American computer programmer who was cofounder and CEO of Facebook, a social networking Web site.</a:t>
            </a:r>
            <a:endParaRPr lang="hr-HR" dirty="0"/>
          </a:p>
          <a:p>
            <a:pPr algn="r"/>
            <a:r>
              <a:rPr lang="hr-HR" sz="1000" dirty="0" err="1"/>
              <a:t>Source</a:t>
            </a:r>
            <a:r>
              <a:rPr lang="hr-HR" sz="1000" dirty="0"/>
              <a:t>: britannica.com</a:t>
            </a:r>
          </a:p>
        </p:txBody>
      </p:sp>
    </p:spTree>
    <p:extLst>
      <p:ext uri="{BB962C8B-B14F-4D97-AF65-F5344CB8AC3E}">
        <p14:creationId xmlns:p14="http://schemas.microsoft.com/office/powerpoint/2010/main" xmlns="" val="103661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3CF8265-42D4-41DF-9FA6-5B960F6DB8D8}"/>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994CDA00-BE1B-4087-B207-987398279DCC}"/>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E01A915C-A6BD-4F02-AB78-C1B2E9BBF012}"/>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94" y="0"/>
            <a:ext cx="12192000" cy="6871854"/>
          </a:xfrm>
          <a:prstGeom prst="rect">
            <a:avLst/>
          </a:prstGeom>
        </p:spPr>
      </p:pic>
      <p:pic>
        <p:nvPicPr>
          <p:cNvPr id="6" name="Slika 5">
            <a:extLst>
              <a:ext uri="{FF2B5EF4-FFF2-40B4-BE49-F238E27FC236}">
                <a16:creationId xmlns:a16="http://schemas.microsoft.com/office/drawing/2014/main" xmlns="" id="{27AE39B0-09F6-475E-ADE7-78D834E9FB33}"/>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saturation sat="33000"/>
                    </a14:imgEffect>
                    <a14:imgEffect>
                      <a14:brightnessContrast bright="40000" contrast="-40000"/>
                    </a14:imgEffect>
                  </a14:imgLayer>
                </a14:imgProps>
              </a:ext>
            </a:extLst>
          </a:blip>
          <a:srcRect l="778" r="3784"/>
          <a:stretch/>
        </p:blipFill>
        <p:spPr>
          <a:xfrm>
            <a:off x="2139518" y="0"/>
            <a:ext cx="10052482" cy="6858000"/>
          </a:xfrm>
          <a:prstGeom prst="rect">
            <a:avLst/>
          </a:prstGeom>
        </p:spPr>
      </p:pic>
      <p:sp>
        <p:nvSpPr>
          <p:cNvPr id="8" name="TekstniOkvir 7">
            <a:extLst>
              <a:ext uri="{FF2B5EF4-FFF2-40B4-BE49-F238E27FC236}">
                <a16:creationId xmlns:a16="http://schemas.microsoft.com/office/drawing/2014/main" xmlns="" id="{0E4593DC-DA44-4C6C-B8BB-740E3978249C}"/>
              </a:ext>
            </a:extLst>
          </p:cNvPr>
          <p:cNvSpPr txBox="1"/>
          <p:nvPr/>
        </p:nvSpPr>
        <p:spPr>
          <a:xfrm>
            <a:off x="196160" y="3326889"/>
            <a:ext cx="4507779" cy="1711366"/>
          </a:xfrm>
          <a:prstGeom prst="rect">
            <a:avLst/>
          </a:prstGeom>
          <a:solidFill>
            <a:srgbClr val="FFEBFF"/>
          </a:solidFill>
          <a:ln w="38100">
            <a:solidFill>
              <a:srgbClr val="CC00CC"/>
            </a:solidFill>
          </a:ln>
        </p:spPr>
        <p:txBody>
          <a:bodyPr wrap="square" numCol="1" rtlCol="0">
            <a:spAutoFit/>
          </a:bodyPr>
          <a:lstStyle/>
          <a:p>
            <a:pPr>
              <a:lnSpc>
                <a:spcPct val="150000"/>
              </a:lnSpc>
              <a:spcBef>
                <a:spcPts val="600"/>
              </a:spcBef>
              <a:spcAft>
                <a:spcPts val="600"/>
              </a:spcAft>
            </a:pPr>
            <a:r>
              <a:rPr lang="hr-HR" dirty="0"/>
              <a:t>H</a:t>
            </a:r>
            <a:r>
              <a:rPr lang="en-US" dirty="0"/>
              <a:t>ow to become </a:t>
            </a:r>
            <a:r>
              <a:rPr lang="hr-HR" dirty="0"/>
              <a:t>a </a:t>
            </a:r>
            <a:r>
              <a:rPr lang="hr-HR" dirty="0" err="1"/>
              <a:t>millionaire</a:t>
            </a:r>
            <a:r>
              <a:rPr lang="hr-HR" dirty="0"/>
              <a:t>/</a:t>
            </a:r>
            <a:r>
              <a:rPr lang="hr-HR" dirty="0" err="1"/>
              <a:t>billionaire</a:t>
            </a:r>
            <a:r>
              <a:rPr lang="hr-HR" dirty="0"/>
              <a:t>? </a:t>
            </a:r>
            <a:r>
              <a:rPr lang="en-US" dirty="0"/>
              <a:t> </a:t>
            </a:r>
            <a:r>
              <a:rPr lang="hr-HR" dirty="0"/>
              <a:t>W</a:t>
            </a:r>
            <a:r>
              <a:rPr lang="en-US" dirty="0"/>
              <a:t>hat should </a:t>
            </a:r>
            <a:r>
              <a:rPr lang="hr-HR" dirty="0" err="1"/>
              <a:t>millionaires</a:t>
            </a:r>
            <a:r>
              <a:rPr lang="hr-HR" dirty="0"/>
              <a:t>/</a:t>
            </a:r>
            <a:r>
              <a:rPr lang="hr-HR" dirty="0" err="1"/>
              <a:t>billionaires</a:t>
            </a:r>
            <a:r>
              <a:rPr lang="hr-HR" dirty="0"/>
              <a:t> </a:t>
            </a:r>
            <a:r>
              <a:rPr lang="en-US" dirty="0"/>
              <a:t>do since they’re so rich</a:t>
            </a:r>
            <a:r>
              <a:rPr lang="hr-HR" dirty="0"/>
              <a:t>? </a:t>
            </a:r>
            <a:r>
              <a:rPr lang="en-US" dirty="0"/>
              <a:t> </a:t>
            </a:r>
            <a:r>
              <a:rPr lang="hr-HR" dirty="0"/>
              <a:t>H</a:t>
            </a:r>
            <a:r>
              <a:rPr lang="en-US" dirty="0" err="1"/>
              <a:t>elp</a:t>
            </a:r>
            <a:r>
              <a:rPr lang="en-US" dirty="0"/>
              <a:t> the poor, charity work, etc.</a:t>
            </a:r>
            <a:r>
              <a:rPr lang="hr-HR" dirty="0"/>
              <a:t>?</a:t>
            </a:r>
            <a:r>
              <a:rPr lang="en-US" dirty="0"/>
              <a:t> </a:t>
            </a:r>
            <a:endParaRPr lang="hr-HR" dirty="0"/>
          </a:p>
        </p:txBody>
      </p:sp>
      <p:pic>
        <p:nvPicPr>
          <p:cNvPr id="11" name="Slika 10">
            <a:extLst>
              <a:ext uri="{FF2B5EF4-FFF2-40B4-BE49-F238E27FC236}">
                <a16:creationId xmlns:a16="http://schemas.microsoft.com/office/drawing/2014/main" xmlns="" id="{15A9D4B4-E8BF-41AD-9814-27267DA90143}"/>
              </a:ext>
            </a:extLst>
          </p:cNvPr>
          <p:cNvPicPr>
            <a:picLocks noChangeAspect="1"/>
          </p:cNvPicPr>
          <p:nvPr/>
        </p:nvPicPr>
        <p:blipFill rotWithShape="1">
          <a:blip r:embed="rId6" cstate="print"/>
          <a:srcRect l="1425" t="9079" r="3891"/>
          <a:stretch/>
        </p:blipFill>
        <p:spPr>
          <a:xfrm>
            <a:off x="1029810" y="2174364"/>
            <a:ext cx="4545367" cy="1047882"/>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14" name="Slika 13">
            <a:extLst>
              <a:ext uri="{FF2B5EF4-FFF2-40B4-BE49-F238E27FC236}">
                <a16:creationId xmlns:a16="http://schemas.microsoft.com/office/drawing/2014/main" xmlns="" id="{1078EB65-9F2B-43E6-8275-5D14210F63C0}"/>
              </a:ext>
            </a:extLst>
          </p:cNvPr>
          <p:cNvPicPr>
            <a:picLocks noChangeAspect="1"/>
          </p:cNvPicPr>
          <p:nvPr/>
        </p:nvPicPr>
        <p:blipFill>
          <a:blip r:embed="rId7" cstate="print"/>
          <a:stretch>
            <a:fillRect/>
          </a:stretch>
        </p:blipFill>
        <p:spPr>
          <a:xfrm>
            <a:off x="5838548" y="1533914"/>
            <a:ext cx="4943475" cy="37147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15" name="Slika 14">
            <a:extLst>
              <a:ext uri="{FF2B5EF4-FFF2-40B4-BE49-F238E27FC236}">
                <a16:creationId xmlns:a16="http://schemas.microsoft.com/office/drawing/2014/main" xmlns="" id="{36277F6F-4711-4253-A40E-D9841930017F}"/>
              </a:ext>
            </a:extLst>
          </p:cNvPr>
          <p:cNvPicPr>
            <a:picLocks noChangeAspect="1"/>
          </p:cNvPicPr>
          <p:nvPr/>
        </p:nvPicPr>
        <p:blipFill>
          <a:blip r:embed="rId8" cstate="print"/>
          <a:stretch>
            <a:fillRect/>
          </a:stretch>
        </p:blipFill>
        <p:spPr>
          <a:xfrm>
            <a:off x="9287093" y="4282631"/>
            <a:ext cx="2428875" cy="323850"/>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16" name="Slika 15">
            <a:extLst>
              <a:ext uri="{FF2B5EF4-FFF2-40B4-BE49-F238E27FC236}">
                <a16:creationId xmlns:a16="http://schemas.microsoft.com/office/drawing/2014/main" xmlns="" id="{95F000BE-6355-4228-9EEB-72DC17BF10CA}"/>
              </a:ext>
            </a:extLst>
          </p:cNvPr>
          <p:cNvPicPr>
            <a:picLocks noChangeAspect="1"/>
          </p:cNvPicPr>
          <p:nvPr/>
        </p:nvPicPr>
        <p:blipFill>
          <a:blip r:embed="rId9" cstate="print"/>
          <a:stretch>
            <a:fillRect/>
          </a:stretch>
        </p:blipFill>
        <p:spPr>
          <a:xfrm>
            <a:off x="5838548" y="5587816"/>
            <a:ext cx="4648200" cy="58102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17" name="Slika 16">
            <a:extLst>
              <a:ext uri="{FF2B5EF4-FFF2-40B4-BE49-F238E27FC236}">
                <a16:creationId xmlns:a16="http://schemas.microsoft.com/office/drawing/2014/main" xmlns="" id="{12F61BAC-3C3C-4530-B807-F0397BCEF818}"/>
              </a:ext>
            </a:extLst>
          </p:cNvPr>
          <p:cNvPicPr>
            <a:picLocks noChangeAspect="1"/>
          </p:cNvPicPr>
          <p:nvPr/>
        </p:nvPicPr>
        <p:blipFill>
          <a:blip r:embed="rId10" cstate="print"/>
          <a:stretch>
            <a:fillRect/>
          </a:stretch>
        </p:blipFill>
        <p:spPr>
          <a:xfrm>
            <a:off x="4638212" y="4001597"/>
            <a:ext cx="4343400" cy="361950"/>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18" name="Slika 17">
            <a:extLst>
              <a:ext uri="{FF2B5EF4-FFF2-40B4-BE49-F238E27FC236}">
                <a16:creationId xmlns:a16="http://schemas.microsoft.com/office/drawing/2014/main" xmlns="" id="{B7AF8432-616C-4D5B-8E48-FB344EB4A409}"/>
              </a:ext>
            </a:extLst>
          </p:cNvPr>
          <p:cNvPicPr>
            <a:picLocks noChangeAspect="1"/>
          </p:cNvPicPr>
          <p:nvPr/>
        </p:nvPicPr>
        <p:blipFill>
          <a:blip r:embed="rId11" cstate="print"/>
          <a:stretch>
            <a:fillRect/>
          </a:stretch>
        </p:blipFill>
        <p:spPr>
          <a:xfrm>
            <a:off x="7204923" y="3559344"/>
            <a:ext cx="4705350" cy="342900"/>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19" name="Slika 18">
            <a:extLst>
              <a:ext uri="{FF2B5EF4-FFF2-40B4-BE49-F238E27FC236}">
                <a16:creationId xmlns:a16="http://schemas.microsoft.com/office/drawing/2014/main" xmlns="" id="{39377E22-89CF-4B8A-86D2-A6A9AAA890B2}"/>
              </a:ext>
            </a:extLst>
          </p:cNvPr>
          <p:cNvPicPr>
            <a:picLocks noChangeAspect="1"/>
          </p:cNvPicPr>
          <p:nvPr/>
        </p:nvPicPr>
        <p:blipFill>
          <a:blip r:embed="rId12" cstate="print"/>
          <a:stretch>
            <a:fillRect/>
          </a:stretch>
        </p:blipFill>
        <p:spPr>
          <a:xfrm>
            <a:off x="5552143" y="909988"/>
            <a:ext cx="2819400" cy="361950"/>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20" name="Slika 19">
            <a:extLst>
              <a:ext uri="{FF2B5EF4-FFF2-40B4-BE49-F238E27FC236}">
                <a16:creationId xmlns:a16="http://schemas.microsoft.com/office/drawing/2014/main" xmlns="" id="{A8934FDC-23F3-404A-9FED-F7C240EDC86A}"/>
              </a:ext>
            </a:extLst>
          </p:cNvPr>
          <p:cNvPicPr>
            <a:picLocks noChangeAspect="1"/>
          </p:cNvPicPr>
          <p:nvPr/>
        </p:nvPicPr>
        <p:blipFill>
          <a:blip r:embed="rId13" cstate="print"/>
          <a:stretch>
            <a:fillRect/>
          </a:stretch>
        </p:blipFill>
        <p:spPr>
          <a:xfrm>
            <a:off x="6709069" y="3017717"/>
            <a:ext cx="5267325" cy="33337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21" name="Slika 20">
            <a:extLst>
              <a:ext uri="{FF2B5EF4-FFF2-40B4-BE49-F238E27FC236}">
                <a16:creationId xmlns:a16="http://schemas.microsoft.com/office/drawing/2014/main" xmlns="" id="{C88A3065-53A8-4D26-A77D-4D49A5B577DD}"/>
              </a:ext>
            </a:extLst>
          </p:cNvPr>
          <p:cNvPicPr>
            <a:picLocks noChangeAspect="1"/>
          </p:cNvPicPr>
          <p:nvPr/>
        </p:nvPicPr>
        <p:blipFill>
          <a:blip r:embed="rId14" cstate="print"/>
          <a:stretch>
            <a:fillRect/>
          </a:stretch>
        </p:blipFill>
        <p:spPr>
          <a:xfrm>
            <a:off x="5106935" y="432414"/>
            <a:ext cx="2971800" cy="342900"/>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22" name="Slika 21">
            <a:extLst>
              <a:ext uri="{FF2B5EF4-FFF2-40B4-BE49-F238E27FC236}">
                <a16:creationId xmlns:a16="http://schemas.microsoft.com/office/drawing/2014/main" xmlns="" id="{C3138B9B-9EB6-4CF3-8A76-89177ED8818D}"/>
              </a:ext>
            </a:extLst>
          </p:cNvPr>
          <p:cNvPicPr>
            <a:picLocks noChangeAspect="1"/>
          </p:cNvPicPr>
          <p:nvPr/>
        </p:nvPicPr>
        <p:blipFill>
          <a:blip r:embed="rId15" cstate="print"/>
          <a:stretch>
            <a:fillRect/>
          </a:stretch>
        </p:blipFill>
        <p:spPr>
          <a:xfrm>
            <a:off x="5885340" y="2087225"/>
            <a:ext cx="5276850" cy="63817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23" name="Slika 22">
            <a:extLst>
              <a:ext uri="{FF2B5EF4-FFF2-40B4-BE49-F238E27FC236}">
                <a16:creationId xmlns:a16="http://schemas.microsoft.com/office/drawing/2014/main" xmlns="" id="{01BD16F6-FBE1-4C31-8E2E-9492419F0C28}"/>
              </a:ext>
            </a:extLst>
          </p:cNvPr>
          <p:cNvPicPr>
            <a:picLocks noChangeAspect="1"/>
          </p:cNvPicPr>
          <p:nvPr/>
        </p:nvPicPr>
        <p:blipFill>
          <a:blip r:embed="rId16" cstate="print"/>
          <a:stretch>
            <a:fillRect/>
          </a:stretch>
        </p:blipFill>
        <p:spPr>
          <a:xfrm>
            <a:off x="6385332" y="5070248"/>
            <a:ext cx="5762625" cy="37147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24" name="Slika 23">
            <a:extLst>
              <a:ext uri="{FF2B5EF4-FFF2-40B4-BE49-F238E27FC236}">
                <a16:creationId xmlns:a16="http://schemas.microsoft.com/office/drawing/2014/main" xmlns="" id="{71786FC2-EE89-44BC-BBC4-0E8A5DEE3710}"/>
              </a:ext>
            </a:extLst>
          </p:cNvPr>
          <p:cNvPicPr>
            <a:picLocks noChangeAspect="1"/>
          </p:cNvPicPr>
          <p:nvPr/>
        </p:nvPicPr>
        <p:blipFill>
          <a:blip r:embed="rId17" cstate="print"/>
          <a:stretch>
            <a:fillRect/>
          </a:stretch>
        </p:blipFill>
        <p:spPr>
          <a:xfrm>
            <a:off x="163895" y="5500943"/>
            <a:ext cx="5476875" cy="571500"/>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25" name="Slika 24">
            <a:extLst>
              <a:ext uri="{FF2B5EF4-FFF2-40B4-BE49-F238E27FC236}">
                <a16:creationId xmlns:a16="http://schemas.microsoft.com/office/drawing/2014/main" xmlns="" id="{78F96D59-FA84-49B8-B3D5-2C1E3F8B9AA4}"/>
              </a:ext>
            </a:extLst>
          </p:cNvPr>
          <p:cNvPicPr>
            <a:picLocks noChangeAspect="1"/>
          </p:cNvPicPr>
          <p:nvPr/>
        </p:nvPicPr>
        <p:blipFill>
          <a:blip r:embed="rId18" cstate="print"/>
          <a:stretch>
            <a:fillRect/>
          </a:stretch>
        </p:blipFill>
        <p:spPr>
          <a:xfrm>
            <a:off x="4459712" y="4529394"/>
            <a:ext cx="4552950" cy="37147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26" name="Slika 25">
            <a:extLst>
              <a:ext uri="{FF2B5EF4-FFF2-40B4-BE49-F238E27FC236}">
                <a16:creationId xmlns:a16="http://schemas.microsoft.com/office/drawing/2014/main" xmlns="" id="{E7B201A1-592F-417C-983F-8B8B45797CBB}"/>
              </a:ext>
            </a:extLst>
          </p:cNvPr>
          <p:cNvPicPr>
            <a:picLocks noChangeAspect="1"/>
          </p:cNvPicPr>
          <p:nvPr/>
        </p:nvPicPr>
        <p:blipFill>
          <a:blip r:embed="rId19" cstate="print"/>
          <a:stretch>
            <a:fillRect/>
          </a:stretch>
        </p:blipFill>
        <p:spPr>
          <a:xfrm>
            <a:off x="617090" y="6168841"/>
            <a:ext cx="4743450" cy="61912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27" name="Slika 26">
            <a:extLst>
              <a:ext uri="{FF2B5EF4-FFF2-40B4-BE49-F238E27FC236}">
                <a16:creationId xmlns:a16="http://schemas.microsoft.com/office/drawing/2014/main" xmlns="" id="{FA6D8BAA-DD21-41AB-A2B3-338743647566}"/>
              </a:ext>
            </a:extLst>
          </p:cNvPr>
          <p:cNvPicPr>
            <a:picLocks noChangeAspect="1"/>
          </p:cNvPicPr>
          <p:nvPr/>
        </p:nvPicPr>
        <p:blipFill>
          <a:blip r:embed="rId20" cstate="print"/>
          <a:stretch>
            <a:fillRect/>
          </a:stretch>
        </p:blipFill>
        <p:spPr>
          <a:xfrm>
            <a:off x="8047885" y="6303870"/>
            <a:ext cx="3019425" cy="419100"/>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53871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3CF8265-42D4-41DF-9FA6-5B960F6DB8D8}"/>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994CDA00-BE1B-4087-B207-987398279DCC}"/>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E01A915C-A6BD-4F02-AB78-C1B2E9BBF012}"/>
              </a:ext>
            </a:extLst>
          </p:cNvPr>
          <p:cNvPicPr>
            <a:picLocks noChangeAspect="1"/>
          </p:cNvPicPr>
          <p:nvPr/>
        </p:nvPicPr>
        <p:blipFill>
          <a:blip r:embed="rId3" cstate="print">
            <a:extLst>
              <a:ext uri="{BEBA8EAE-BF5A-486C-A8C5-ECC9F3942E4B}">
                <a14:imgProps xmlns:a14="http://schemas.microsoft.com/office/drawing/2010/main" xmlns="">
                  <a14:imgLayer r:embed="rId5">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94" y="0"/>
            <a:ext cx="12192000" cy="6871854"/>
          </a:xfrm>
          <a:prstGeom prst="rect">
            <a:avLst/>
          </a:prstGeom>
        </p:spPr>
      </p:pic>
      <p:pic>
        <p:nvPicPr>
          <p:cNvPr id="5" name="Slika 4">
            <a:extLst>
              <a:ext uri="{FF2B5EF4-FFF2-40B4-BE49-F238E27FC236}">
                <a16:creationId xmlns:a16="http://schemas.microsoft.com/office/drawing/2014/main" xmlns="" id="{C1E422A1-2541-4DC9-9ADE-8ACF35FD9570}"/>
              </a:ext>
            </a:extLst>
          </p:cNvPr>
          <p:cNvPicPr>
            <a:picLocks noChangeAspect="1"/>
          </p:cNvPicPr>
          <p:nvPr/>
        </p:nvPicPr>
        <p:blipFill rotWithShape="1">
          <a:blip r:embed="rId6" cstate="print">
            <a:extLst>
              <a:ext uri="{BEBA8EAE-BF5A-486C-A8C5-ECC9F3942E4B}">
                <a14:imgProps xmlns:a14="http://schemas.microsoft.com/office/drawing/2010/main" xmlns="">
                  <a14:imgLayer r:embed="rId7">
                    <a14:imgEffect>
                      <a14:saturation sat="33000"/>
                    </a14:imgEffect>
                    <a14:imgEffect>
                      <a14:brightnessContrast bright="40000" contrast="-40000"/>
                    </a14:imgEffect>
                  </a14:imgLayer>
                </a14:imgProps>
              </a:ext>
            </a:extLst>
          </a:blip>
          <a:srcRect l="778" r="3784"/>
          <a:stretch/>
        </p:blipFill>
        <p:spPr>
          <a:xfrm>
            <a:off x="1212260" y="0"/>
            <a:ext cx="10052482" cy="6858000"/>
          </a:xfrm>
          <a:prstGeom prst="rect">
            <a:avLst/>
          </a:prstGeom>
        </p:spPr>
      </p:pic>
      <p:pic>
        <p:nvPicPr>
          <p:cNvPr id="6" name="33_dip_in_8__l14_q_for_a_question_-_teenspeak">
            <a:hlinkClick r:id="" action="ppaction://media"/>
            <a:extLst>
              <a:ext uri="{FF2B5EF4-FFF2-40B4-BE49-F238E27FC236}">
                <a16:creationId xmlns:a16="http://schemas.microsoft.com/office/drawing/2014/main" xmlns="" id="{451DCCD9-F109-4B22-996E-DDDAAD34C993}"/>
              </a:ext>
            </a:extLst>
          </p:cNvPr>
          <p:cNvPicPr>
            <a:picLocks noChangeAspect="1"/>
          </p:cNvPicPr>
          <p:nvPr>
            <a:audioFile r:link="rId1"/>
            <p:extLst>
              <p:ext uri="{DAA4B4D4-6D71-4841-9C94-3DE7FCFB9230}">
                <p14:media xmlns:p14="http://schemas.microsoft.com/office/powerpoint/2010/main" xmlns="" r:embed="rId8"/>
              </p:ext>
            </p:extLst>
          </p:nvPr>
        </p:nvPicPr>
        <p:blipFill>
          <a:blip r:embed="rId9" cstate="print">
            <a:duotone>
              <a:prstClr val="black"/>
              <a:srgbClr val="00CC99">
                <a:tint val="45000"/>
                <a:satMod val="400000"/>
              </a:srgbClr>
            </a:duotone>
          </a:blip>
          <a:stretch>
            <a:fillRect/>
          </a:stretch>
        </p:blipFill>
        <p:spPr>
          <a:xfrm>
            <a:off x="312679" y="568961"/>
            <a:ext cx="1096316" cy="1096316"/>
          </a:xfrm>
          <a:prstGeom prst="rect">
            <a:avLst/>
          </a:prstGeom>
        </p:spPr>
      </p:pic>
      <p:pic>
        <p:nvPicPr>
          <p:cNvPr id="9" name="Slika 8">
            <a:extLst>
              <a:ext uri="{FF2B5EF4-FFF2-40B4-BE49-F238E27FC236}">
                <a16:creationId xmlns:a16="http://schemas.microsoft.com/office/drawing/2014/main" xmlns="" id="{40C4CB05-1E71-4CD0-A0E8-16C37CEF784B}"/>
              </a:ext>
            </a:extLst>
          </p:cNvPr>
          <p:cNvPicPr>
            <a:picLocks noChangeAspect="1"/>
          </p:cNvPicPr>
          <p:nvPr/>
        </p:nvPicPr>
        <p:blipFill rotWithShape="1">
          <a:blip r:embed="rId10" cstate="print"/>
          <a:srcRect l="15402" r="9458"/>
          <a:stretch/>
        </p:blipFill>
        <p:spPr>
          <a:xfrm>
            <a:off x="2087331" y="512182"/>
            <a:ext cx="2322482" cy="1760620"/>
          </a:xfrm>
          <a:prstGeom prst="rect">
            <a:avLst/>
          </a:prstGeom>
        </p:spPr>
      </p:pic>
      <p:pic>
        <p:nvPicPr>
          <p:cNvPr id="10" name="Slika 9">
            <a:extLst>
              <a:ext uri="{FF2B5EF4-FFF2-40B4-BE49-F238E27FC236}">
                <a16:creationId xmlns:a16="http://schemas.microsoft.com/office/drawing/2014/main" xmlns="" id="{ED3AD0EE-FA1B-4457-A96C-A7242E12F499}"/>
              </a:ext>
            </a:extLst>
          </p:cNvPr>
          <p:cNvPicPr>
            <a:picLocks noChangeAspect="1"/>
          </p:cNvPicPr>
          <p:nvPr/>
        </p:nvPicPr>
        <p:blipFill>
          <a:blip r:embed="rId11" cstate="print"/>
          <a:stretch>
            <a:fillRect/>
          </a:stretch>
        </p:blipFill>
        <p:spPr>
          <a:xfrm>
            <a:off x="566005" y="1780616"/>
            <a:ext cx="5282864" cy="491672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
        <p:nvSpPr>
          <p:cNvPr id="12" name="TekstniOkvir 11">
            <a:extLst>
              <a:ext uri="{FF2B5EF4-FFF2-40B4-BE49-F238E27FC236}">
                <a16:creationId xmlns:a16="http://schemas.microsoft.com/office/drawing/2014/main" xmlns="" id="{E3330614-E0CF-495F-B173-96114FC22859}"/>
              </a:ext>
            </a:extLst>
          </p:cNvPr>
          <p:cNvSpPr txBox="1"/>
          <p:nvPr/>
        </p:nvSpPr>
        <p:spPr>
          <a:xfrm>
            <a:off x="3969680" y="451713"/>
            <a:ext cx="3073056" cy="880369"/>
          </a:xfrm>
          <a:prstGeom prst="rect">
            <a:avLst/>
          </a:prstGeom>
          <a:solidFill>
            <a:srgbClr val="FFEBFF"/>
          </a:solidFill>
          <a:ln w="38100">
            <a:solidFill>
              <a:srgbClr val="CC00CC"/>
            </a:solidFill>
          </a:ln>
        </p:spPr>
        <p:txBody>
          <a:bodyPr wrap="square" numCol="1" rtlCol="0">
            <a:spAutoFit/>
          </a:bodyPr>
          <a:lstStyle/>
          <a:p>
            <a:pPr>
              <a:lnSpc>
                <a:spcPct val="150000"/>
              </a:lnSpc>
              <a:spcBef>
                <a:spcPts val="600"/>
              </a:spcBef>
              <a:spcAft>
                <a:spcPts val="600"/>
              </a:spcAft>
            </a:pPr>
            <a:r>
              <a:rPr lang="hr-HR" dirty="0"/>
              <a:t>Do </a:t>
            </a:r>
            <a:r>
              <a:rPr lang="hr-HR" dirty="0" err="1"/>
              <a:t>you</a:t>
            </a:r>
            <a:r>
              <a:rPr lang="hr-HR" dirty="0"/>
              <a:t> </a:t>
            </a:r>
            <a:r>
              <a:rPr lang="en-US" dirty="0"/>
              <a:t>think that Keith is going to get the prize</a:t>
            </a:r>
            <a:r>
              <a:rPr lang="hr-HR" dirty="0"/>
              <a:t>? W</a:t>
            </a:r>
            <a:r>
              <a:rPr lang="en-US" dirty="0" err="1"/>
              <a:t>hy</a:t>
            </a:r>
            <a:r>
              <a:rPr lang="hr-HR" dirty="0"/>
              <a:t>?</a:t>
            </a:r>
          </a:p>
        </p:txBody>
      </p:sp>
      <p:sp>
        <p:nvSpPr>
          <p:cNvPr id="16" name="Pravokutnik 15">
            <a:extLst>
              <a:ext uri="{FF2B5EF4-FFF2-40B4-BE49-F238E27FC236}">
                <a16:creationId xmlns:a16="http://schemas.microsoft.com/office/drawing/2014/main" xmlns="" id="{884E0E11-8735-4E35-AC3C-F9D43A65EA9A}"/>
              </a:ext>
            </a:extLst>
          </p:cNvPr>
          <p:cNvSpPr/>
          <p:nvPr/>
        </p:nvSpPr>
        <p:spPr>
          <a:xfrm>
            <a:off x="10202353" y="1424157"/>
            <a:ext cx="1030858" cy="3564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21" name="Pravokutnik 20">
            <a:extLst>
              <a:ext uri="{FF2B5EF4-FFF2-40B4-BE49-F238E27FC236}">
                <a16:creationId xmlns:a16="http://schemas.microsoft.com/office/drawing/2014/main" xmlns="" id="{E544E341-DF36-4BF3-BF2C-23567C26B057}"/>
              </a:ext>
            </a:extLst>
          </p:cNvPr>
          <p:cNvSpPr/>
          <p:nvPr/>
        </p:nvSpPr>
        <p:spPr>
          <a:xfrm>
            <a:off x="8497915" y="5288340"/>
            <a:ext cx="1030858" cy="3564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pic>
        <p:nvPicPr>
          <p:cNvPr id="23" name="Slika 22">
            <a:extLst>
              <a:ext uri="{FF2B5EF4-FFF2-40B4-BE49-F238E27FC236}">
                <a16:creationId xmlns:a16="http://schemas.microsoft.com/office/drawing/2014/main" xmlns="" id="{23A04C64-099F-490D-BBC2-034D8B07EEC5}"/>
              </a:ext>
            </a:extLst>
          </p:cNvPr>
          <p:cNvPicPr>
            <a:picLocks noChangeAspect="1"/>
          </p:cNvPicPr>
          <p:nvPr/>
        </p:nvPicPr>
        <p:blipFill>
          <a:blip r:embed="rId12" cstate="print"/>
          <a:stretch>
            <a:fillRect/>
          </a:stretch>
        </p:blipFill>
        <p:spPr>
          <a:xfrm>
            <a:off x="7731218" y="139734"/>
            <a:ext cx="4325492" cy="6578532"/>
          </a:xfrm>
          <a:prstGeom prst="rect">
            <a:avLst/>
          </a:prstGeom>
        </p:spPr>
      </p:pic>
      <p:sp>
        <p:nvSpPr>
          <p:cNvPr id="24" name="TekstniOkvir 23">
            <a:extLst>
              <a:ext uri="{FF2B5EF4-FFF2-40B4-BE49-F238E27FC236}">
                <a16:creationId xmlns:a16="http://schemas.microsoft.com/office/drawing/2014/main" xmlns="" id="{F940904B-1512-4DEB-AB47-A18D0ABE7A6B}"/>
              </a:ext>
            </a:extLst>
          </p:cNvPr>
          <p:cNvSpPr txBox="1"/>
          <p:nvPr/>
        </p:nvSpPr>
        <p:spPr>
          <a:xfrm>
            <a:off x="10104669" y="1518856"/>
            <a:ext cx="1126662" cy="338554"/>
          </a:xfrm>
          <a:prstGeom prst="rect">
            <a:avLst/>
          </a:prstGeom>
          <a:noFill/>
        </p:spPr>
        <p:txBody>
          <a:bodyPr wrap="square" rtlCol="0">
            <a:spAutoFit/>
          </a:bodyPr>
          <a:lstStyle/>
          <a:p>
            <a:r>
              <a:rPr lang="hr-HR" sz="1600" dirty="0" err="1">
                <a:solidFill>
                  <a:srgbClr val="FF33CC"/>
                </a:solidFill>
              </a:rPr>
              <a:t>homework</a:t>
            </a:r>
            <a:endParaRPr lang="hr-HR" sz="1600" dirty="0">
              <a:solidFill>
                <a:srgbClr val="FF33CC"/>
              </a:solidFill>
            </a:endParaRPr>
          </a:p>
        </p:txBody>
      </p:sp>
      <p:sp>
        <p:nvSpPr>
          <p:cNvPr id="25" name="TekstniOkvir 24">
            <a:extLst>
              <a:ext uri="{FF2B5EF4-FFF2-40B4-BE49-F238E27FC236}">
                <a16:creationId xmlns:a16="http://schemas.microsoft.com/office/drawing/2014/main" xmlns="" id="{186C69A2-3911-4617-B8B1-F7C2B5413948}"/>
              </a:ext>
            </a:extLst>
          </p:cNvPr>
          <p:cNvSpPr txBox="1"/>
          <p:nvPr/>
        </p:nvSpPr>
        <p:spPr>
          <a:xfrm>
            <a:off x="10912963" y="2314376"/>
            <a:ext cx="1126662" cy="338554"/>
          </a:xfrm>
          <a:prstGeom prst="rect">
            <a:avLst/>
          </a:prstGeom>
          <a:noFill/>
        </p:spPr>
        <p:txBody>
          <a:bodyPr wrap="square" rtlCol="0">
            <a:spAutoFit/>
          </a:bodyPr>
          <a:lstStyle/>
          <a:p>
            <a:r>
              <a:rPr lang="hr-HR" sz="1600" dirty="0" err="1">
                <a:solidFill>
                  <a:srgbClr val="FF33CC"/>
                </a:solidFill>
              </a:rPr>
              <a:t>mistress</a:t>
            </a:r>
            <a:endParaRPr lang="hr-HR" sz="1600" dirty="0">
              <a:solidFill>
                <a:srgbClr val="FF33CC"/>
              </a:solidFill>
            </a:endParaRPr>
          </a:p>
        </p:txBody>
      </p:sp>
      <p:sp>
        <p:nvSpPr>
          <p:cNvPr id="26" name="TekstniOkvir 25">
            <a:extLst>
              <a:ext uri="{FF2B5EF4-FFF2-40B4-BE49-F238E27FC236}">
                <a16:creationId xmlns:a16="http://schemas.microsoft.com/office/drawing/2014/main" xmlns="" id="{95B20D38-BCEE-4927-AC2D-BAB5A0E52021}"/>
              </a:ext>
            </a:extLst>
          </p:cNvPr>
          <p:cNvSpPr txBox="1"/>
          <p:nvPr/>
        </p:nvSpPr>
        <p:spPr>
          <a:xfrm>
            <a:off x="10386335" y="3114476"/>
            <a:ext cx="1126662" cy="338554"/>
          </a:xfrm>
          <a:prstGeom prst="rect">
            <a:avLst/>
          </a:prstGeom>
          <a:noFill/>
        </p:spPr>
        <p:txBody>
          <a:bodyPr wrap="square" rtlCol="0">
            <a:spAutoFit/>
          </a:bodyPr>
          <a:lstStyle/>
          <a:p>
            <a:r>
              <a:rPr lang="hr-HR" sz="1600" dirty="0" err="1">
                <a:solidFill>
                  <a:srgbClr val="FF33CC"/>
                </a:solidFill>
              </a:rPr>
              <a:t>problems</a:t>
            </a:r>
            <a:endParaRPr lang="hr-HR" sz="1600" dirty="0">
              <a:solidFill>
                <a:srgbClr val="FF33CC"/>
              </a:solidFill>
            </a:endParaRPr>
          </a:p>
        </p:txBody>
      </p:sp>
      <p:sp>
        <p:nvSpPr>
          <p:cNvPr id="27" name="TekstniOkvir 26">
            <a:extLst>
              <a:ext uri="{FF2B5EF4-FFF2-40B4-BE49-F238E27FC236}">
                <a16:creationId xmlns:a16="http://schemas.microsoft.com/office/drawing/2014/main" xmlns="" id="{3A9442AB-B792-44D4-81AA-31653838DDA6}"/>
              </a:ext>
            </a:extLst>
          </p:cNvPr>
          <p:cNvSpPr txBox="1"/>
          <p:nvPr/>
        </p:nvSpPr>
        <p:spPr>
          <a:xfrm>
            <a:off x="10668000" y="3910028"/>
            <a:ext cx="1126662" cy="338554"/>
          </a:xfrm>
          <a:prstGeom prst="rect">
            <a:avLst/>
          </a:prstGeom>
          <a:noFill/>
        </p:spPr>
        <p:txBody>
          <a:bodyPr wrap="square" rtlCol="0">
            <a:spAutoFit/>
          </a:bodyPr>
          <a:lstStyle/>
          <a:p>
            <a:r>
              <a:rPr lang="hr-HR" sz="1600" dirty="0" err="1">
                <a:solidFill>
                  <a:srgbClr val="FF33CC"/>
                </a:solidFill>
              </a:rPr>
              <a:t>promises</a:t>
            </a:r>
            <a:endParaRPr lang="hr-HR" sz="1600" dirty="0">
              <a:solidFill>
                <a:srgbClr val="FF33CC"/>
              </a:solidFill>
            </a:endParaRPr>
          </a:p>
        </p:txBody>
      </p:sp>
      <p:sp>
        <p:nvSpPr>
          <p:cNvPr id="28" name="TekstniOkvir 27">
            <a:extLst>
              <a:ext uri="{FF2B5EF4-FFF2-40B4-BE49-F238E27FC236}">
                <a16:creationId xmlns:a16="http://schemas.microsoft.com/office/drawing/2014/main" xmlns="" id="{A7CE3067-C2D5-40E9-BC85-60D1709A99B7}"/>
              </a:ext>
            </a:extLst>
          </p:cNvPr>
          <p:cNvSpPr txBox="1"/>
          <p:nvPr/>
        </p:nvSpPr>
        <p:spPr>
          <a:xfrm>
            <a:off x="10585547" y="5000590"/>
            <a:ext cx="721705" cy="338554"/>
          </a:xfrm>
          <a:prstGeom prst="rect">
            <a:avLst/>
          </a:prstGeom>
          <a:noFill/>
        </p:spPr>
        <p:txBody>
          <a:bodyPr wrap="square" rtlCol="0">
            <a:spAutoFit/>
          </a:bodyPr>
          <a:lstStyle/>
          <a:p>
            <a:r>
              <a:rPr lang="hr-HR" sz="1600" dirty="0" err="1">
                <a:solidFill>
                  <a:srgbClr val="FF33CC"/>
                </a:solidFill>
              </a:rPr>
              <a:t>go</a:t>
            </a:r>
            <a:r>
              <a:rPr lang="hr-HR" sz="1600" dirty="0">
                <a:solidFill>
                  <a:srgbClr val="FF33CC"/>
                </a:solidFill>
              </a:rPr>
              <a:t> </a:t>
            </a:r>
            <a:r>
              <a:rPr lang="hr-HR" sz="1600" dirty="0" err="1">
                <a:solidFill>
                  <a:srgbClr val="FF33CC"/>
                </a:solidFill>
              </a:rPr>
              <a:t>out</a:t>
            </a:r>
            <a:endParaRPr lang="hr-HR" sz="1600" dirty="0">
              <a:solidFill>
                <a:srgbClr val="FF33CC"/>
              </a:solidFill>
            </a:endParaRPr>
          </a:p>
        </p:txBody>
      </p:sp>
      <p:sp>
        <p:nvSpPr>
          <p:cNvPr id="29" name="TekstniOkvir 28">
            <a:extLst>
              <a:ext uri="{FF2B5EF4-FFF2-40B4-BE49-F238E27FC236}">
                <a16:creationId xmlns:a16="http://schemas.microsoft.com/office/drawing/2014/main" xmlns="" id="{7151249A-714F-422F-8CD0-D2034A36C9B8}"/>
              </a:ext>
            </a:extLst>
          </p:cNvPr>
          <p:cNvSpPr txBox="1"/>
          <p:nvPr/>
        </p:nvSpPr>
        <p:spPr>
          <a:xfrm>
            <a:off x="8517711" y="5263523"/>
            <a:ext cx="1126662" cy="338554"/>
          </a:xfrm>
          <a:prstGeom prst="rect">
            <a:avLst/>
          </a:prstGeom>
          <a:noFill/>
        </p:spPr>
        <p:txBody>
          <a:bodyPr wrap="square" rtlCol="0">
            <a:spAutoFit/>
          </a:bodyPr>
          <a:lstStyle/>
          <a:p>
            <a:r>
              <a:rPr lang="hr-HR" sz="1600" dirty="0" err="1">
                <a:solidFill>
                  <a:srgbClr val="FF33CC"/>
                </a:solidFill>
              </a:rPr>
              <a:t>Saturday</a:t>
            </a:r>
            <a:endParaRPr lang="hr-HR" sz="1600" dirty="0">
              <a:solidFill>
                <a:srgbClr val="FF33CC"/>
              </a:solidFill>
            </a:endParaRPr>
          </a:p>
        </p:txBody>
      </p:sp>
      <p:sp>
        <p:nvSpPr>
          <p:cNvPr id="30" name="TekstniOkvir 29">
            <a:extLst>
              <a:ext uri="{FF2B5EF4-FFF2-40B4-BE49-F238E27FC236}">
                <a16:creationId xmlns:a16="http://schemas.microsoft.com/office/drawing/2014/main" xmlns="" id="{121F0DE3-B18D-49E4-9B4E-F2D7337B9DF3}"/>
              </a:ext>
            </a:extLst>
          </p:cNvPr>
          <p:cNvSpPr txBox="1"/>
          <p:nvPr/>
        </p:nvSpPr>
        <p:spPr>
          <a:xfrm>
            <a:off x="8731678" y="6328783"/>
            <a:ext cx="563331" cy="338554"/>
          </a:xfrm>
          <a:prstGeom prst="rect">
            <a:avLst/>
          </a:prstGeom>
          <a:noFill/>
        </p:spPr>
        <p:txBody>
          <a:bodyPr wrap="square" rtlCol="0">
            <a:spAutoFit/>
          </a:bodyPr>
          <a:lstStyle/>
          <a:p>
            <a:r>
              <a:rPr lang="hr-HR" sz="1600" dirty="0" err="1">
                <a:solidFill>
                  <a:srgbClr val="FF33CC"/>
                </a:solidFill>
              </a:rPr>
              <a:t>can</a:t>
            </a:r>
            <a:endParaRPr lang="hr-HR" sz="1600" dirty="0">
              <a:solidFill>
                <a:srgbClr val="FF33CC"/>
              </a:solidFill>
            </a:endParaRPr>
          </a:p>
        </p:txBody>
      </p:sp>
      <p:pic>
        <p:nvPicPr>
          <p:cNvPr id="31" name="33_dip_in_8__l14_q_for_a_question_-_teenspeak">
            <a:hlinkClick r:id="" action="ppaction://media"/>
            <a:extLst>
              <a:ext uri="{FF2B5EF4-FFF2-40B4-BE49-F238E27FC236}">
                <a16:creationId xmlns:a16="http://schemas.microsoft.com/office/drawing/2014/main" xmlns="" id="{9FC46E36-1E63-48C8-A3A4-5C38335DC599}"/>
              </a:ext>
            </a:extLst>
          </p:cNvPr>
          <p:cNvPicPr>
            <a:picLocks noChangeAspect="1"/>
          </p:cNvPicPr>
          <p:nvPr>
            <a:audioFile r:link="rId1"/>
            <p:extLst>
              <p:ext uri="{DAA4B4D4-6D71-4841-9C94-3DE7FCFB9230}">
                <p14:media xmlns:p14="http://schemas.microsoft.com/office/powerpoint/2010/main" xmlns="" r:embed="rId8"/>
              </p:ext>
            </p:extLst>
          </p:nvPr>
        </p:nvPicPr>
        <p:blipFill>
          <a:blip r:embed="rId9" cstate="print">
            <a:duotone>
              <a:prstClr val="black"/>
              <a:srgbClr val="00CC99">
                <a:tint val="45000"/>
                <a:satMod val="400000"/>
              </a:srgbClr>
            </a:duotone>
          </a:blip>
          <a:stretch>
            <a:fillRect/>
          </a:stretch>
        </p:blipFill>
        <p:spPr>
          <a:xfrm>
            <a:off x="6311365" y="4095924"/>
            <a:ext cx="1096316" cy="1096316"/>
          </a:xfrm>
          <a:prstGeom prst="rect">
            <a:avLst/>
          </a:prstGeom>
        </p:spPr>
      </p:pic>
    </p:spTree>
    <p:extLst>
      <p:ext uri="{BB962C8B-B14F-4D97-AF65-F5344CB8AC3E}">
        <p14:creationId xmlns:p14="http://schemas.microsoft.com/office/powerpoint/2010/main" xmlns="" val="380722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6"/>
                </p:tgtEl>
              </p:cMediaNode>
            </p:audio>
            <p:audio>
              <p:cMediaNode vol="80000">
                <p:cTn id="88" fill="hold" display="0">
                  <p:stCondLst>
                    <p:cond delay="indefinite"/>
                  </p:stCondLst>
                  <p:endCondLst>
                    <p:cond evt="onStopAudio" delay="0">
                      <p:tgtEl>
                        <p:sldTgt/>
                      </p:tgtEl>
                    </p:cond>
                  </p:endCondLst>
                </p:cTn>
                <p:tgtEl>
                  <p:spTgt spid="31"/>
                </p:tgtEl>
              </p:cMediaNode>
            </p:audio>
          </p:childTnLst>
        </p:cTn>
      </p:par>
    </p:tnLst>
    <p:bldLst>
      <p:bldP spid="12" grpId="0" animBg="1"/>
      <p:bldP spid="24" grpId="0"/>
      <p:bldP spid="25"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3CF8265-42D4-41DF-9FA6-5B960F6DB8D8}"/>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994CDA00-BE1B-4087-B207-987398279DCC}"/>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E01A915C-A6BD-4F02-AB78-C1B2E9BBF012}"/>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94" y="0"/>
            <a:ext cx="12192000" cy="6871854"/>
          </a:xfrm>
          <a:prstGeom prst="rect">
            <a:avLst/>
          </a:prstGeom>
        </p:spPr>
      </p:pic>
      <p:pic>
        <p:nvPicPr>
          <p:cNvPr id="5" name="Slika 4">
            <a:extLst>
              <a:ext uri="{FF2B5EF4-FFF2-40B4-BE49-F238E27FC236}">
                <a16:creationId xmlns:a16="http://schemas.microsoft.com/office/drawing/2014/main" xmlns="" id="{55EDB913-1BD0-46E3-A9EA-DD077EC09363}"/>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saturation sat="33000"/>
                    </a14:imgEffect>
                    <a14:imgEffect>
                      <a14:brightnessContrast bright="40000" contrast="-40000"/>
                    </a14:imgEffect>
                  </a14:imgLayer>
                </a14:imgProps>
              </a:ext>
            </a:extLst>
          </a:blip>
          <a:srcRect l="778" r="3784"/>
          <a:stretch/>
        </p:blipFill>
        <p:spPr>
          <a:xfrm>
            <a:off x="1180729" y="0"/>
            <a:ext cx="10052482" cy="6858000"/>
          </a:xfrm>
          <a:prstGeom prst="rect">
            <a:avLst/>
          </a:prstGeom>
        </p:spPr>
      </p:pic>
      <p:pic>
        <p:nvPicPr>
          <p:cNvPr id="6" name="Slika 5">
            <a:extLst>
              <a:ext uri="{FF2B5EF4-FFF2-40B4-BE49-F238E27FC236}">
                <a16:creationId xmlns:a16="http://schemas.microsoft.com/office/drawing/2014/main" xmlns="" id="{A69E41D8-DB4A-4593-BD85-E36208DC2285}"/>
              </a:ext>
            </a:extLst>
          </p:cNvPr>
          <p:cNvPicPr>
            <a:picLocks noChangeAspect="1"/>
          </p:cNvPicPr>
          <p:nvPr/>
        </p:nvPicPr>
        <p:blipFill>
          <a:blip r:embed="rId6" cstate="print"/>
          <a:stretch>
            <a:fillRect/>
          </a:stretch>
        </p:blipFill>
        <p:spPr>
          <a:xfrm>
            <a:off x="290883" y="580176"/>
            <a:ext cx="9248775" cy="4286250"/>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
        <p:nvSpPr>
          <p:cNvPr id="8" name="Elipsa 7">
            <a:extLst>
              <a:ext uri="{FF2B5EF4-FFF2-40B4-BE49-F238E27FC236}">
                <a16:creationId xmlns:a16="http://schemas.microsoft.com/office/drawing/2014/main" xmlns="" id="{BB51AECD-5C3E-4B34-9947-CA8D456D4702}"/>
              </a:ext>
            </a:extLst>
          </p:cNvPr>
          <p:cNvSpPr/>
          <p:nvPr/>
        </p:nvSpPr>
        <p:spPr>
          <a:xfrm>
            <a:off x="786736" y="1216240"/>
            <a:ext cx="344106" cy="359924"/>
          </a:xfrm>
          <a:prstGeom prst="ellipse">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9" name="Elipsa 8">
            <a:extLst>
              <a:ext uri="{FF2B5EF4-FFF2-40B4-BE49-F238E27FC236}">
                <a16:creationId xmlns:a16="http://schemas.microsoft.com/office/drawing/2014/main" xmlns="" id="{EBC350D6-4DF1-4D5E-A5E6-46FD557C9BE0}"/>
              </a:ext>
            </a:extLst>
          </p:cNvPr>
          <p:cNvSpPr/>
          <p:nvPr/>
        </p:nvSpPr>
        <p:spPr>
          <a:xfrm>
            <a:off x="2723548" y="2001838"/>
            <a:ext cx="344106" cy="359924"/>
          </a:xfrm>
          <a:prstGeom prst="ellipse">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0" name="Elipsa 9">
            <a:extLst>
              <a:ext uri="{FF2B5EF4-FFF2-40B4-BE49-F238E27FC236}">
                <a16:creationId xmlns:a16="http://schemas.microsoft.com/office/drawing/2014/main" xmlns="" id="{FA5F5E8E-8896-45BE-8640-B9A9F6231F3C}"/>
              </a:ext>
            </a:extLst>
          </p:cNvPr>
          <p:cNvSpPr/>
          <p:nvPr/>
        </p:nvSpPr>
        <p:spPr>
          <a:xfrm>
            <a:off x="2713191" y="2761976"/>
            <a:ext cx="344106" cy="359924"/>
          </a:xfrm>
          <a:prstGeom prst="ellipse">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1" name="Elipsa 10">
            <a:extLst>
              <a:ext uri="{FF2B5EF4-FFF2-40B4-BE49-F238E27FC236}">
                <a16:creationId xmlns:a16="http://schemas.microsoft.com/office/drawing/2014/main" xmlns="" id="{A5647981-6370-4D8D-8ADF-CABE9A4B8434}"/>
              </a:ext>
            </a:extLst>
          </p:cNvPr>
          <p:cNvSpPr/>
          <p:nvPr/>
        </p:nvSpPr>
        <p:spPr>
          <a:xfrm>
            <a:off x="786736" y="3602038"/>
            <a:ext cx="344106" cy="359924"/>
          </a:xfrm>
          <a:prstGeom prst="ellipse">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2" name="Elipsa 11">
            <a:extLst>
              <a:ext uri="{FF2B5EF4-FFF2-40B4-BE49-F238E27FC236}">
                <a16:creationId xmlns:a16="http://schemas.microsoft.com/office/drawing/2014/main" xmlns="" id="{88C5BFF4-A70D-4539-BBEC-A1248392B946}"/>
              </a:ext>
            </a:extLst>
          </p:cNvPr>
          <p:cNvSpPr/>
          <p:nvPr/>
        </p:nvSpPr>
        <p:spPr>
          <a:xfrm>
            <a:off x="785256" y="4417863"/>
            <a:ext cx="344106" cy="359924"/>
          </a:xfrm>
          <a:prstGeom prst="ellipse">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3" name="Elipsa 12">
            <a:extLst>
              <a:ext uri="{FF2B5EF4-FFF2-40B4-BE49-F238E27FC236}">
                <a16:creationId xmlns:a16="http://schemas.microsoft.com/office/drawing/2014/main" xmlns="" id="{35664C47-3E3E-471B-B1E6-06B0F442EFE1}"/>
              </a:ext>
            </a:extLst>
          </p:cNvPr>
          <p:cNvSpPr/>
          <p:nvPr/>
        </p:nvSpPr>
        <p:spPr>
          <a:xfrm>
            <a:off x="5875805" y="1485767"/>
            <a:ext cx="344106" cy="359924"/>
          </a:xfrm>
          <a:prstGeom prst="ellipse">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4" name="Elipsa 13">
            <a:extLst>
              <a:ext uri="{FF2B5EF4-FFF2-40B4-BE49-F238E27FC236}">
                <a16:creationId xmlns:a16="http://schemas.microsoft.com/office/drawing/2014/main" xmlns="" id="{00508F07-824B-4CB1-AA1B-D642060DE82E}"/>
              </a:ext>
            </a:extLst>
          </p:cNvPr>
          <p:cNvSpPr/>
          <p:nvPr/>
        </p:nvSpPr>
        <p:spPr>
          <a:xfrm>
            <a:off x="7570755" y="2181800"/>
            <a:ext cx="344106" cy="359924"/>
          </a:xfrm>
          <a:prstGeom prst="ellipse">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5" name="Elipsa 14">
            <a:extLst>
              <a:ext uri="{FF2B5EF4-FFF2-40B4-BE49-F238E27FC236}">
                <a16:creationId xmlns:a16="http://schemas.microsoft.com/office/drawing/2014/main" xmlns="" id="{F2D86CD6-F19E-42A1-96D1-208BF3163AF0}"/>
              </a:ext>
            </a:extLst>
          </p:cNvPr>
          <p:cNvSpPr/>
          <p:nvPr/>
        </p:nvSpPr>
        <p:spPr>
          <a:xfrm>
            <a:off x="7732676" y="2929787"/>
            <a:ext cx="344106" cy="359924"/>
          </a:xfrm>
          <a:prstGeom prst="ellipse">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6" name="Elipsa 15">
            <a:extLst>
              <a:ext uri="{FF2B5EF4-FFF2-40B4-BE49-F238E27FC236}">
                <a16:creationId xmlns:a16="http://schemas.microsoft.com/office/drawing/2014/main" xmlns="" id="{C5D52B59-5DB8-4A2A-975F-70693F9E553B}"/>
              </a:ext>
            </a:extLst>
          </p:cNvPr>
          <p:cNvSpPr/>
          <p:nvPr/>
        </p:nvSpPr>
        <p:spPr>
          <a:xfrm>
            <a:off x="7490856" y="3662320"/>
            <a:ext cx="344106" cy="359924"/>
          </a:xfrm>
          <a:prstGeom prst="ellipse">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7" name="Elipsa 16">
            <a:extLst>
              <a:ext uri="{FF2B5EF4-FFF2-40B4-BE49-F238E27FC236}">
                <a16:creationId xmlns:a16="http://schemas.microsoft.com/office/drawing/2014/main" xmlns="" id="{BF13E879-7F03-4695-9625-5DAA3C2854C0}"/>
              </a:ext>
            </a:extLst>
          </p:cNvPr>
          <p:cNvSpPr/>
          <p:nvPr/>
        </p:nvSpPr>
        <p:spPr>
          <a:xfrm>
            <a:off x="5876541" y="4394864"/>
            <a:ext cx="344106" cy="359924"/>
          </a:xfrm>
          <a:prstGeom prst="ellipse">
            <a:avLst/>
          </a:prstGeom>
          <a:no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xmlns="" val="21582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3CF8265-42D4-41DF-9FA6-5B960F6DB8D8}"/>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994CDA00-BE1B-4087-B207-987398279DCC}"/>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E01A915C-A6BD-4F02-AB78-C1B2E9BBF012}"/>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94" y="0"/>
            <a:ext cx="12192000" cy="6871854"/>
          </a:xfrm>
          <a:prstGeom prst="rect">
            <a:avLst/>
          </a:prstGeom>
        </p:spPr>
      </p:pic>
      <p:pic>
        <p:nvPicPr>
          <p:cNvPr id="6" name="Slika 5">
            <a:extLst>
              <a:ext uri="{FF2B5EF4-FFF2-40B4-BE49-F238E27FC236}">
                <a16:creationId xmlns:a16="http://schemas.microsoft.com/office/drawing/2014/main" xmlns="" id="{36E73979-65D1-4D3F-9E04-6AEBF6993A08}"/>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saturation sat="33000"/>
                    </a14:imgEffect>
                    <a14:imgEffect>
                      <a14:brightnessContrast bright="40000" contrast="-40000"/>
                    </a14:imgEffect>
                  </a14:imgLayer>
                </a14:imgProps>
              </a:ext>
            </a:extLst>
          </a:blip>
          <a:srcRect l="778" r="3784"/>
          <a:stretch/>
        </p:blipFill>
        <p:spPr>
          <a:xfrm>
            <a:off x="1180729" y="0"/>
            <a:ext cx="10052482" cy="6858000"/>
          </a:xfrm>
          <a:prstGeom prst="rect">
            <a:avLst/>
          </a:prstGeom>
        </p:spPr>
      </p:pic>
      <p:pic>
        <p:nvPicPr>
          <p:cNvPr id="7" name="Slika 6">
            <a:extLst>
              <a:ext uri="{FF2B5EF4-FFF2-40B4-BE49-F238E27FC236}">
                <a16:creationId xmlns:a16="http://schemas.microsoft.com/office/drawing/2014/main" xmlns="" id="{F532631E-E989-43A8-A3D9-C761BC39BCC0}"/>
              </a:ext>
            </a:extLst>
          </p:cNvPr>
          <p:cNvPicPr>
            <a:picLocks noChangeAspect="1"/>
          </p:cNvPicPr>
          <p:nvPr/>
        </p:nvPicPr>
        <p:blipFill>
          <a:blip r:embed="rId6" cstate="print"/>
          <a:stretch>
            <a:fillRect/>
          </a:stretch>
        </p:blipFill>
        <p:spPr>
          <a:xfrm>
            <a:off x="232010" y="53967"/>
            <a:ext cx="6488784" cy="3928187"/>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9" name="Slika 8">
            <a:extLst>
              <a:ext uri="{FF2B5EF4-FFF2-40B4-BE49-F238E27FC236}">
                <a16:creationId xmlns:a16="http://schemas.microsoft.com/office/drawing/2014/main" xmlns="" id="{E63F4E5D-B724-42DE-A308-EA93FEB61174}"/>
              </a:ext>
            </a:extLst>
          </p:cNvPr>
          <p:cNvPicPr>
            <a:picLocks noChangeAspect="1"/>
          </p:cNvPicPr>
          <p:nvPr/>
        </p:nvPicPr>
        <p:blipFill rotWithShape="1">
          <a:blip r:embed="rId7" cstate="print"/>
          <a:srcRect l="1190" t="3155" r="5490" b="5870"/>
          <a:stretch/>
        </p:blipFill>
        <p:spPr>
          <a:xfrm>
            <a:off x="5663955" y="2225142"/>
            <a:ext cx="6393402" cy="4409553"/>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
        <p:nvSpPr>
          <p:cNvPr id="10" name="TekstniOkvir 9">
            <a:extLst>
              <a:ext uri="{FF2B5EF4-FFF2-40B4-BE49-F238E27FC236}">
                <a16:creationId xmlns:a16="http://schemas.microsoft.com/office/drawing/2014/main" xmlns="" id="{86997A26-CAFD-4CEE-A95B-FC6DC673BA52}"/>
              </a:ext>
            </a:extLst>
          </p:cNvPr>
          <p:cNvSpPr txBox="1"/>
          <p:nvPr/>
        </p:nvSpPr>
        <p:spPr>
          <a:xfrm>
            <a:off x="4129595" y="2427505"/>
            <a:ext cx="1420427" cy="338554"/>
          </a:xfrm>
          <a:prstGeom prst="rect">
            <a:avLst/>
          </a:prstGeom>
          <a:noFill/>
        </p:spPr>
        <p:txBody>
          <a:bodyPr wrap="square" rtlCol="0">
            <a:spAutoFit/>
          </a:bodyPr>
          <a:lstStyle/>
          <a:p>
            <a:r>
              <a:rPr lang="hr-HR" sz="1600" dirty="0">
                <a:solidFill>
                  <a:srgbClr val="FF33CC"/>
                </a:solidFill>
              </a:rPr>
              <a:t>negative</a:t>
            </a:r>
          </a:p>
        </p:txBody>
      </p:sp>
      <p:sp>
        <p:nvSpPr>
          <p:cNvPr id="11" name="TekstniOkvir 10">
            <a:extLst>
              <a:ext uri="{FF2B5EF4-FFF2-40B4-BE49-F238E27FC236}">
                <a16:creationId xmlns:a16="http://schemas.microsoft.com/office/drawing/2014/main" xmlns="" id="{EBFB1274-C1DD-4A54-A773-0708FA2525FD}"/>
              </a:ext>
            </a:extLst>
          </p:cNvPr>
          <p:cNvSpPr txBox="1"/>
          <p:nvPr/>
        </p:nvSpPr>
        <p:spPr>
          <a:xfrm>
            <a:off x="4129595" y="3195224"/>
            <a:ext cx="1420427" cy="338554"/>
          </a:xfrm>
          <a:prstGeom prst="rect">
            <a:avLst/>
          </a:prstGeom>
          <a:noFill/>
        </p:spPr>
        <p:txBody>
          <a:bodyPr wrap="square" rtlCol="0">
            <a:spAutoFit/>
          </a:bodyPr>
          <a:lstStyle/>
          <a:p>
            <a:r>
              <a:rPr lang="hr-HR" sz="1600" dirty="0" err="1">
                <a:solidFill>
                  <a:srgbClr val="FF33CC"/>
                </a:solidFill>
              </a:rPr>
              <a:t>positive</a:t>
            </a:r>
            <a:endParaRPr lang="hr-HR" sz="1600" dirty="0">
              <a:solidFill>
                <a:srgbClr val="FF33CC"/>
              </a:solidFill>
            </a:endParaRPr>
          </a:p>
        </p:txBody>
      </p:sp>
      <p:sp>
        <p:nvSpPr>
          <p:cNvPr id="12" name="TekstniOkvir 11">
            <a:extLst>
              <a:ext uri="{FF2B5EF4-FFF2-40B4-BE49-F238E27FC236}">
                <a16:creationId xmlns:a16="http://schemas.microsoft.com/office/drawing/2014/main" xmlns="" id="{AA912EF0-AB27-4F4E-848D-DD16D7B1B4A3}"/>
              </a:ext>
            </a:extLst>
          </p:cNvPr>
          <p:cNvSpPr txBox="1"/>
          <p:nvPr/>
        </p:nvSpPr>
        <p:spPr>
          <a:xfrm>
            <a:off x="10582182" y="2921956"/>
            <a:ext cx="269689" cy="338554"/>
          </a:xfrm>
          <a:prstGeom prst="rect">
            <a:avLst/>
          </a:prstGeom>
          <a:noFill/>
        </p:spPr>
        <p:txBody>
          <a:bodyPr wrap="square" rtlCol="0">
            <a:spAutoFit/>
          </a:bodyPr>
          <a:lstStyle/>
          <a:p>
            <a:r>
              <a:rPr lang="hr-HR" sz="1600" dirty="0">
                <a:solidFill>
                  <a:srgbClr val="FF33CC"/>
                </a:solidFill>
              </a:rPr>
              <a:t>9</a:t>
            </a:r>
          </a:p>
        </p:txBody>
      </p:sp>
      <p:sp>
        <p:nvSpPr>
          <p:cNvPr id="13" name="TekstniOkvir 12">
            <a:extLst>
              <a:ext uri="{FF2B5EF4-FFF2-40B4-BE49-F238E27FC236}">
                <a16:creationId xmlns:a16="http://schemas.microsoft.com/office/drawing/2014/main" xmlns="" id="{D4A06792-6A5F-4832-961A-13C96A198DA4}"/>
              </a:ext>
            </a:extLst>
          </p:cNvPr>
          <p:cNvSpPr txBox="1"/>
          <p:nvPr/>
        </p:nvSpPr>
        <p:spPr>
          <a:xfrm>
            <a:off x="10582182" y="3233741"/>
            <a:ext cx="269689" cy="338554"/>
          </a:xfrm>
          <a:prstGeom prst="rect">
            <a:avLst/>
          </a:prstGeom>
          <a:noFill/>
        </p:spPr>
        <p:txBody>
          <a:bodyPr wrap="square" rtlCol="0">
            <a:spAutoFit/>
          </a:bodyPr>
          <a:lstStyle/>
          <a:p>
            <a:r>
              <a:rPr lang="hr-HR" sz="1600" dirty="0">
                <a:solidFill>
                  <a:srgbClr val="FF33CC"/>
                </a:solidFill>
              </a:rPr>
              <a:t>3</a:t>
            </a:r>
          </a:p>
        </p:txBody>
      </p:sp>
      <p:sp>
        <p:nvSpPr>
          <p:cNvPr id="14" name="TekstniOkvir 13">
            <a:extLst>
              <a:ext uri="{FF2B5EF4-FFF2-40B4-BE49-F238E27FC236}">
                <a16:creationId xmlns:a16="http://schemas.microsoft.com/office/drawing/2014/main" xmlns="" id="{FA8B8166-B967-4495-8E4E-3B4664F0A688}"/>
              </a:ext>
            </a:extLst>
          </p:cNvPr>
          <p:cNvSpPr txBox="1"/>
          <p:nvPr/>
        </p:nvSpPr>
        <p:spPr>
          <a:xfrm>
            <a:off x="10600080" y="3523817"/>
            <a:ext cx="269689" cy="338554"/>
          </a:xfrm>
          <a:prstGeom prst="rect">
            <a:avLst/>
          </a:prstGeom>
          <a:noFill/>
        </p:spPr>
        <p:txBody>
          <a:bodyPr wrap="square" rtlCol="0">
            <a:spAutoFit/>
          </a:bodyPr>
          <a:lstStyle/>
          <a:p>
            <a:r>
              <a:rPr lang="hr-HR" sz="1600" dirty="0">
                <a:solidFill>
                  <a:srgbClr val="FF33CC"/>
                </a:solidFill>
              </a:rPr>
              <a:t>4</a:t>
            </a:r>
          </a:p>
        </p:txBody>
      </p:sp>
      <p:sp>
        <p:nvSpPr>
          <p:cNvPr id="15" name="TekstniOkvir 14">
            <a:extLst>
              <a:ext uri="{FF2B5EF4-FFF2-40B4-BE49-F238E27FC236}">
                <a16:creationId xmlns:a16="http://schemas.microsoft.com/office/drawing/2014/main" xmlns="" id="{2372BABE-631C-4100-9697-CB19E7F09E40}"/>
              </a:ext>
            </a:extLst>
          </p:cNvPr>
          <p:cNvSpPr txBox="1"/>
          <p:nvPr/>
        </p:nvSpPr>
        <p:spPr>
          <a:xfrm>
            <a:off x="10600080" y="3835602"/>
            <a:ext cx="269689" cy="338554"/>
          </a:xfrm>
          <a:prstGeom prst="rect">
            <a:avLst/>
          </a:prstGeom>
          <a:noFill/>
        </p:spPr>
        <p:txBody>
          <a:bodyPr wrap="square" rtlCol="0">
            <a:spAutoFit/>
          </a:bodyPr>
          <a:lstStyle/>
          <a:p>
            <a:r>
              <a:rPr lang="hr-HR" sz="1600" dirty="0">
                <a:solidFill>
                  <a:srgbClr val="FF33CC"/>
                </a:solidFill>
              </a:rPr>
              <a:t>5</a:t>
            </a:r>
          </a:p>
        </p:txBody>
      </p:sp>
      <p:sp>
        <p:nvSpPr>
          <p:cNvPr id="16" name="TekstniOkvir 15">
            <a:extLst>
              <a:ext uri="{FF2B5EF4-FFF2-40B4-BE49-F238E27FC236}">
                <a16:creationId xmlns:a16="http://schemas.microsoft.com/office/drawing/2014/main" xmlns="" id="{4E0D6721-EDFD-4AC5-A485-30CABBF74CB6}"/>
              </a:ext>
            </a:extLst>
          </p:cNvPr>
          <p:cNvSpPr txBox="1"/>
          <p:nvPr/>
        </p:nvSpPr>
        <p:spPr>
          <a:xfrm>
            <a:off x="10603581" y="4140786"/>
            <a:ext cx="269689" cy="338554"/>
          </a:xfrm>
          <a:prstGeom prst="rect">
            <a:avLst/>
          </a:prstGeom>
          <a:noFill/>
        </p:spPr>
        <p:txBody>
          <a:bodyPr wrap="square" rtlCol="0">
            <a:spAutoFit/>
          </a:bodyPr>
          <a:lstStyle/>
          <a:p>
            <a:r>
              <a:rPr lang="hr-HR" sz="1600" dirty="0">
                <a:solidFill>
                  <a:srgbClr val="FF33CC"/>
                </a:solidFill>
              </a:rPr>
              <a:t>2</a:t>
            </a:r>
          </a:p>
        </p:txBody>
      </p:sp>
      <p:sp>
        <p:nvSpPr>
          <p:cNvPr id="17" name="TekstniOkvir 16">
            <a:extLst>
              <a:ext uri="{FF2B5EF4-FFF2-40B4-BE49-F238E27FC236}">
                <a16:creationId xmlns:a16="http://schemas.microsoft.com/office/drawing/2014/main" xmlns="" id="{E802F303-B145-4EDF-BBC7-5CDD6450D65F}"/>
              </a:ext>
            </a:extLst>
          </p:cNvPr>
          <p:cNvSpPr txBox="1"/>
          <p:nvPr/>
        </p:nvSpPr>
        <p:spPr>
          <a:xfrm>
            <a:off x="10634040" y="4452571"/>
            <a:ext cx="269689" cy="338554"/>
          </a:xfrm>
          <a:prstGeom prst="rect">
            <a:avLst/>
          </a:prstGeom>
          <a:noFill/>
        </p:spPr>
        <p:txBody>
          <a:bodyPr wrap="square" rtlCol="0">
            <a:spAutoFit/>
          </a:bodyPr>
          <a:lstStyle/>
          <a:p>
            <a:r>
              <a:rPr lang="hr-HR" sz="1600" dirty="0">
                <a:solidFill>
                  <a:srgbClr val="FF33CC"/>
                </a:solidFill>
              </a:rPr>
              <a:t>1</a:t>
            </a:r>
          </a:p>
        </p:txBody>
      </p:sp>
      <p:sp>
        <p:nvSpPr>
          <p:cNvPr id="18" name="TekstniOkvir 17">
            <a:extLst>
              <a:ext uri="{FF2B5EF4-FFF2-40B4-BE49-F238E27FC236}">
                <a16:creationId xmlns:a16="http://schemas.microsoft.com/office/drawing/2014/main" xmlns="" id="{3D328343-1D59-4A38-B0F7-BA50D0FED95B}"/>
              </a:ext>
            </a:extLst>
          </p:cNvPr>
          <p:cNvSpPr txBox="1"/>
          <p:nvPr/>
        </p:nvSpPr>
        <p:spPr>
          <a:xfrm>
            <a:off x="10603438" y="4730986"/>
            <a:ext cx="269689" cy="338554"/>
          </a:xfrm>
          <a:prstGeom prst="rect">
            <a:avLst/>
          </a:prstGeom>
          <a:noFill/>
        </p:spPr>
        <p:txBody>
          <a:bodyPr wrap="square" rtlCol="0">
            <a:spAutoFit/>
          </a:bodyPr>
          <a:lstStyle/>
          <a:p>
            <a:r>
              <a:rPr lang="hr-HR" sz="1600" dirty="0">
                <a:solidFill>
                  <a:srgbClr val="FF33CC"/>
                </a:solidFill>
              </a:rPr>
              <a:t>8</a:t>
            </a:r>
          </a:p>
        </p:txBody>
      </p:sp>
      <p:sp>
        <p:nvSpPr>
          <p:cNvPr id="19" name="TekstniOkvir 18">
            <a:extLst>
              <a:ext uri="{FF2B5EF4-FFF2-40B4-BE49-F238E27FC236}">
                <a16:creationId xmlns:a16="http://schemas.microsoft.com/office/drawing/2014/main" xmlns="" id="{E12B03DF-EE72-4128-94EF-B223D91E809A}"/>
              </a:ext>
            </a:extLst>
          </p:cNvPr>
          <p:cNvSpPr txBox="1"/>
          <p:nvPr/>
        </p:nvSpPr>
        <p:spPr>
          <a:xfrm>
            <a:off x="10540283" y="5092640"/>
            <a:ext cx="410322" cy="338554"/>
          </a:xfrm>
          <a:prstGeom prst="rect">
            <a:avLst/>
          </a:prstGeom>
          <a:noFill/>
        </p:spPr>
        <p:txBody>
          <a:bodyPr wrap="square" rtlCol="0">
            <a:spAutoFit/>
          </a:bodyPr>
          <a:lstStyle/>
          <a:p>
            <a:r>
              <a:rPr lang="hr-HR" sz="1600" dirty="0">
                <a:solidFill>
                  <a:srgbClr val="FF33CC"/>
                </a:solidFill>
              </a:rPr>
              <a:t>12</a:t>
            </a:r>
          </a:p>
        </p:txBody>
      </p:sp>
      <p:sp>
        <p:nvSpPr>
          <p:cNvPr id="20" name="TekstniOkvir 19">
            <a:extLst>
              <a:ext uri="{FF2B5EF4-FFF2-40B4-BE49-F238E27FC236}">
                <a16:creationId xmlns:a16="http://schemas.microsoft.com/office/drawing/2014/main" xmlns="" id="{28C7F33E-1531-4E6C-8ED2-1456FCA03FE3}"/>
              </a:ext>
            </a:extLst>
          </p:cNvPr>
          <p:cNvSpPr txBox="1"/>
          <p:nvPr/>
        </p:nvSpPr>
        <p:spPr>
          <a:xfrm>
            <a:off x="10634039" y="5366938"/>
            <a:ext cx="269689" cy="338554"/>
          </a:xfrm>
          <a:prstGeom prst="rect">
            <a:avLst/>
          </a:prstGeom>
          <a:noFill/>
        </p:spPr>
        <p:txBody>
          <a:bodyPr wrap="square" rtlCol="0">
            <a:spAutoFit/>
          </a:bodyPr>
          <a:lstStyle/>
          <a:p>
            <a:r>
              <a:rPr lang="hr-HR" sz="1600" dirty="0">
                <a:solidFill>
                  <a:srgbClr val="FF33CC"/>
                </a:solidFill>
              </a:rPr>
              <a:t>6</a:t>
            </a:r>
          </a:p>
        </p:txBody>
      </p:sp>
      <p:sp>
        <p:nvSpPr>
          <p:cNvPr id="21" name="TekstniOkvir 20">
            <a:extLst>
              <a:ext uri="{FF2B5EF4-FFF2-40B4-BE49-F238E27FC236}">
                <a16:creationId xmlns:a16="http://schemas.microsoft.com/office/drawing/2014/main" xmlns="" id="{41AE76DE-533D-4750-908B-B0835F6ED8DF}"/>
              </a:ext>
            </a:extLst>
          </p:cNvPr>
          <p:cNvSpPr txBox="1"/>
          <p:nvPr/>
        </p:nvSpPr>
        <p:spPr>
          <a:xfrm>
            <a:off x="10536619" y="5657404"/>
            <a:ext cx="396610" cy="338554"/>
          </a:xfrm>
          <a:prstGeom prst="rect">
            <a:avLst/>
          </a:prstGeom>
          <a:noFill/>
        </p:spPr>
        <p:txBody>
          <a:bodyPr wrap="square" rtlCol="0">
            <a:spAutoFit/>
          </a:bodyPr>
          <a:lstStyle/>
          <a:p>
            <a:r>
              <a:rPr lang="hr-HR" sz="1600" dirty="0">
                <a:solidFill>
                  <a:srgbClr val="FF33CC"/>
                </a:solidFill>
              </a:rPr>
              <a:t>11</a:t>
            </a:r>
          </a:p>
        </p:txBody>
      </p:sp>
      <p:sp>
        <p:nvSpPr>
          <p:cNvPr id="22" name="TekstniOkvir 21">
            <a:extLst>
              <a:ext uri="{FF2B5EF4-FFF2-40B4-BE49-F238E27FC236}">
                <a16:creationId xmlns:a16="http://schemas.microsoft.com/office/drawing/2014/main" xmlns="" id="{14070576-4356-45E8-8269-FCB6198E20C4}"/>
              </a:ext>
            </a:extLst>
          </p:cNvPr>
          <p:cNvSpPr txBox="1"/>
          <p:nvPr/>
        </p:nvSpPr>
        <p:spPr>
          <a:xfrm>
            <a:off x="10607858" y="5943173"/>
            <a:ext cx="269688" cy="338554"/>
          </a:xfrm>
          <a:prstGeom prst="rect">
            <a:avLst/>
          </a:prstGeom>
          <a:noFill/>
        </p:spPr>
        <p:txBody>
          <a:bodyPr wrap="square" rtlCol="0">
            <a:spAutoFit/>
          </a:bodyPr>
          <a:lstStyle/>
          <a:p>
            <a:r>
              <a:rPr lang="hr-HR" sz="1600" dirty="0">
                <a:solidFill>
                  <a:srgbClr val="FF33CC"/>
                </a:solidFill>
              </a:rPr>
              <a:t>7</a:t>
            </a:r>
          </a:p>
        </p:txBody>
      </p:sp>
      <p:sp>
        <p:nvSpPr>
          <p:cNvPr id="23" name="TekstniOkvir 22">
            <a:extLst>
              <a:ext uri="{FF2B5EF4-FFF2-40B4-BE49-F238E27FC236}">
                <a16:creationId xmlns:a16="http://schemas.microsoft.com/office/drawing/2014/main" xmlns="" id="{EB5767E6-6EF1-42CB-860B-5F1E55FBCA18}"/>
              </a:ext>
            </a:extLst>
          </p:cNvPr>
          <p:cNvSpPr txBox="1"/>
          <p:nvPr/>
        </p:nvSpPr>
        <p:spPr>
          <a:xfrm>
            <a:off x="10540284" y="6238517"/>
            <a:ext cx="410321" cy="338554"/>
          </a:xfrm>
          <a:prstGeom prst="rect">
            <a:avLst/>
          </a:prstGeom>
          <a:noFill/>
        </p:spPr>
        <p:txBody>
          <a:bodyPr wrap="square" rtlCol="0">
            <a:spAutoFit/>
          </a:bodyPr>
          <a:lstStyle/>
          <a:p>
            <a:r>
              <a:rPr lang="hr-HR" sz="1600" dirty="0">
                <a:solidFill>
                  <a:srgbClr val="FF33CC"/>
                </a:solidFill>
              </a:rPr>
              <a:t>10</a:t>
            </a:r>
          </a:p>
        </p:txBody>
      </p:sp>
    </p:spTree>
    <p:extLst>
      <p:ext uri="{BB962C8B-B14F-4D97-AF65-F5344CB8AC3E}">
        <p14:creationId xmlns:p14="http://schemas.microsoft.com/office/powerpoint/2010/main" xmlns="" val="65735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1000"/>
                                        <p:tgtEl>
                                          <p:spTgt spid="12"/>
                                        </p:tgtEl>
                                      </p:cBhvr>
                                    </p:animEffect>
                                    <p:anim calcmode="lin" valueType="num">
                                      <p:cBhvr>
                                        <p:cTn id="92" dur="1000" fill="hold"/>
                                        <p:tgtEl>
                                          <p:spTgt spid="12"/>
                                        </p:tgtEl>
                                        <p:attrNameLst>
                                          <p:attrName>ppt_x</p:attrName>
                                        </p:attrNameLst>
                                      </p:cBhvr>
                                      <p:tavLst>
                                        <p:tav tm="0">
                                          <p:val>
                                            <p:strVal val="#ppt_x"/>
                                          </p:val>
                                        </p:tav>
                                        <p:tav tm="100000">
                                          <p:val>
                                            <p:strVal val="#ppt_x"/>
                                          </p:val>
                                        </p:tav>
                                      </p:tavLst>
                                    </p:anim>
                                    <p:anim calcmode="lin" valueType="num">
                                      <p:cBhvr>
                                        <p:cTn id="9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1000"/>
                                        <p:tgtEl>
                                          <p:spTgt spid="21"/>
                                        </p:tgtEl>
                                      </p:cBhvr>
                                    </p:animEffect>
                                    <p:anim calcmode="lin" valueType="num">
                                      <p:cBhvr>
                                        <p:cTn id="106" dur="1000" fill="hold"/>
                                        <p:tgtEl>
                                          <p:spTgt spid="21"/>
                                        </p:tgtEl>
                                        <p:attrNameLst>
                                          <p:attrName>ppt_x</p:attrName>
                                        </p:attrNameLst>
                                      </p:cBhvr>
                                      <p:tavLst>
                                        <p:tav tm="0">
                                          <p:val>
                                            <p:strVal val="#ppt_x"/>
                                          </p:val>
                                        </p:tav>
                                        <p:tav tm="100000">
                                          <p:val>
                                            <p:strVal val="#ppt_x"/>
                                          </p:val>
                                        </p:tav>
                                      </p:tavLst>
                                    </p:anim>
                                    <p:anim calcmode="lin" valueType="num">
                                      <p:cBhvr>
                                        <p:cTn id="10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1000"/>
                                        <p:tgtEl>
                                          <p:spTgt spid="19"/>
                                        </p:tgtEl>
                                      </p:cBhvr>
                                    </p:animEffect>
                                    <p:anim calcmode="lin" valueType="num">
                                      <p:cBhvr>
                                        <p:cTn id="113" dur="1000" fill="hold"/>
                                        <p:tgtEl>
                                          <p:spTgt spid="19"/>
                                        </p:tgtEl>
                                        <p:attrNameLst>
                                          <p:attrName>ppt_x</p:attrName>
                                        </p:attrNameLst>
                                      </p:cBhvr>
                                      <p:tavLst>
                                        <p:tav tm="0">
                                          <p:val>
                                            <p:strVal val="#ppt_x"/>
                                          </p:val>
                                        </p:tav>
                                        <p:tav tm="100000">
                                          <p:val>
                                            <p:strVal val="#ppt_x"/>
                                          </p:val>
                                        </p:tav>
                                      </p:tavLst>
                                    </p:anim>
                                    <p:anim calcmode="lin" valueType="num">
                                      <p:cBhvr>
                                        <p:cTn id="1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3CF8265-42D4-41DF-9FA6-5B960F6DB8D8}"/>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994CDA00-BE1B-4087-B207-987398279DCC}"/>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E01A915C-A6BD-4F02-AB78-C1B2E9BBF012}"/>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94" y="0"/>
            <a:ext cx="12192000" cy="6871854"/>
          </a:xfrm>
          <a:prstGeom prst="rect">
            <a:avLst/>
          </a:prstGeom>
        </p:spPr>
      </p:pic>
      <p:pic>
        <p:nvPicPr>
          <p:cNvPr id="6" name="Slika 5">
            <a:extLst>
              <a:ext uri="{FF2B5EF4-FFF2-40B4-BE49-F238E27FC236}">
                <a16:creationId xmlns:a16="http://schemas.microsoft.com/office/drawing/2014/main" xmlns="" id="{D6CA5CC1-00A9-420E-A975-01CA94C8EDF6}"/>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33000"/>
                    </a14:imgEffect>
                    <a14:imgEffect>
                      <a14:brightnessContrast bright="40000" contrast="-40000"/>
                    </a14:imgEffect>
                  </a14:imgLayer>
                </a14:imgProps>
              </a:ext>
            </a:extLst>
          </a:blip>
          <a:stretch>
            <a:fillRect/>
          </a:stretch>
        </p:blipFill>
        <p:spPr>
          <a:xfrm>
            <a:off x="845024" y="0"/>
            <a:ext cx="10474005" cy="6839750"/>
          </a:xfrm>
          <a:prstGeom prst="rect">
            <a:avLst/>
          </a:prstGeom>
        </p:spPr>
      </p:pic>
      <p:pic>
        <p:nvPicPr>
          <p:cNvPr id="7" name="Slika 6">
            <a:hlinkClick r:id="rId6"/>
            <a:extLst>
              <a:ext uri="{FF2B5EF4-FFF2-40B4-BE49-F238E27FC236}">
                <a16:creationId xmlns:a16="http://schemas.microsoft.com/office/drawing/2014/main" xmlns="" id="{7F71E887-A691-425A-BF6B-469CE58CCEEB}"/>
              </a:ext>
            </a:extLst>
          </p:cNvPr>
          <p:cNvPicPr>
            <a:picLocks noChangeAspect="1"/>
          </p:cNvPicPr>
          <p:nvPr/>
        </p:nvPicPr>
        <p:blipFill>
          <a:blip r:embed="rId7" cstate="print"/>
          <a:stretch>
            <a:fillRect/>
          </a:stretch>
        </p:blipFill>
        <p:spPr>
          <a:xfrm>
            <a:off x="8737419" y="4645784"/>
            <a:ext cx="2962386" cy="985370"/>
          </a:xfrm>
          <a:prstGeom prst="rect">
            <a:avLst/>
          </a:prstGeom>
        </p:spPr>
      </p:pic>
      <p:pic>
        <p:nvPicPr>
          <p:cNvPr id="8" name="Slika 7">
            <a:extLst>
              <a:ext uri="{FF2B5EF4-FFF2-40B4-BE49-F238E27FC236}">
                <a16:creationId xmlns:a16="http://schemas.microsoft.com/office/drawing/2014/main" xmlns="" id="{63BDE9E0-9CCE-422B-86C6-F3150FF8BA68}"/>
              </a:ext>
            </a:extLst>
          </p:cNvPr>
          <p:cNvPicPr>
            <a:picLocks noChangeAspect="1"/>
          </p:cNvPicPr>
          <p:nvPr/>
        </p:nvPicPr>
        <p:blipFill>
          <a:blip r:embed="rId8" cstate="print"/>
          <a:stretch>
            <a:fillRect/>
          </a:stretch>
        </p:blipFill>
        <p:spPr>
          <a:xfrm>
            <a:off x="540095" y="670843"/>
            <a:ext cx="7811649" cy="5498064"/>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
        <p:nvSpPr>
          <p:cNvPr id="9" name="TekstniOkvir 8">
            <a:extLst>
              <a:ext uri="{FF2B5EF4-FFF2-40B4-BE49-F238E27FC236}">
                <a16:creationId xmlns:a16="http://schemas.microsoft.com/office/drawing/2014/main" xmlns="" id="{F443C0AF-F2FF-495E-9339-CFB8886417DC}"/>
              </a:ext>
            </a:extLst>
          </p:cNvPr>
          <p:cNvSpPr txBox="1"/>
          <p:nvPr/>
        </p:nvSpPr>
        <p:spPr>
          <a:xfrm>
            <a:off x="1216241" y="1841084"/>
            <a:ext cx="1127464" cy="338554"/>
          </a:xfrm>
          <a:prstGeom prst="rect">
            <a:avLst/>
          </a:prstGeom>
          <a:noFill/>
        </p:spPr>
        <p:txBody>
          <a:bodyPr wrap="square" rtlCol="0">
            <a:spAutoFit/>
          </a:bodyPr>
          <a:lstStyle/>
          <a:p>
            <a:r>
              <a:rPr lang="hr-HR" sz="1600" dirty="0" err="1">
                <a:solidFill>
                  <a:srgbClr val="FF33CC"/>
                </a:solidFill>
              </a:rPr>
              <a:t>What</a:t>
            </a:r>
            <a:endParaRPr lang="hr-HR" sz="1600" dirty="0">
              <a:solidFill>
                <a:srgbClr val="FF33CC"/>
              </a:solidFill>
            </a:endParaRPr>
          </a:p>
        </p:txBody>
      </p:sp>
      <p:sp>
        <p:nvSpPr>
          <p:cNvPr id="10" name="TekstniOkvir 9">
            <a:extLst>
              <a:ext uri="{FF2B5EF4-FFF2-40B4-BE49-F238E27FC236}">
                <a16:creationId xmlns:a16="http://schemas.microsoft.com/office/drawing/2014/main" xmlns="" id="{70864445-339D-437B-BCA9-FFE7EA3B6D68}"/>
              </a:ext>
            </a:extLst>
          </p:cNvPr>
          <p:cNvSpPr txBox="1"/>
          <p:nvPr/>
        </p:nvSpPr>
        <p:spPr>
          <a:xfrm>
            <a:off x="1216241" y="2192557"/>
            <a:ext cx="1127464" cy="338554"/>
          </a:xfrm>
          <a:prstGeom prst="rect">
            <a:avLst/>
          </a:prstGeom>
          <a:noFill/>
        </p:spPr>
        <p:txBody>
          <a:bodyPr wrap="square" rtlCol="0">
            <a:spAutoFit/>
          </a:bodyPr>
          <a:lstStyle/>
          <a:p>
            <a:r>
              <a:rPr lang="hr-HR" sz="1600" dirty="0">
                <a:solidFill>
                  <a:srgbClr val="FF33CC"/>
                </a:solidFill>
              </a:rPr>
              <a:t>Who</a:t>
            </a:r>
          </a:p>
        </p:txBody>
      </p:sp>
      <p:sp>
        <p:nvSpPr>
          <p:cNvPr id="11" name="TekstniOkvir 10">
            <a:extLst>
              <a:ext uri="{FF2B5EF4-FFF2-40B4-BE49-F238E27FC236}">
                <a16:creationId xmlns:a16="http://schemas.microsoft.com/office/drawing/2014/main" xmlns="" id="{5A7C23C4-487A-4ACC-9927-C583D0DE4BCC}"/>
              </a:ext>
            </a:extLst>
          </p:cNvPr>
          <p:cNvSpPr txBox="1"/>
          <p:nvPr/>
        </p:nvSpPr>
        <p:spPr>
          <a:xfrm>
            <a:off x="1216241" y="2499787"/>
            <a:ext cx="1127464" cy="338554"/>
          </a:xfrm>
          <a:prstGeom prst="rect">
            <a:avLst/>
          </a:prstGeom>
          <a:noFill/>
        </p:spPr>
        <p:txBody>
          <a:bodyPr wrap="square" rtlCol="0">
            <a:spAutoFit/>
          </a:bodyPr>
          <a:lstStyle/>
          <a:p>
            <a:r>
              <a:rPr lang="hr-HR" sz="1600" dirty="0" err="1">
                <a:solidFill>
                  <a:srgbClr val="FF33CC"/>
                </a:solidFill>
              </a:rPr>
              <a:t>When</a:t>
            </a:r>
            <a:endParaRPr lang="hr-HR" sz="1600" dirty="0">
              <a:solidFill>
                <a:srgbClr val="FF33CC"/>
              </a:solidFill>
            </a:endParaRPr>
          </a:p>
        </p:txBody>
      </p:sp>
      <p:sp>
        <p:nvSpPr>
          <p:cNvPr id="12" name="TekstniOkvir 11">
            <a:extLst>
              <a:ext uri="{FF2B5EF4-FFF2-40B4-BE49-F238E27FC236}">
                <a16:creationId xmlns:a16="http://schemas.microsoft.com/office/drawing/2014/main" xmlns="" id="{1FCF9AAA-47CA-48D4-94D1-7A4CB66F9DAC}"/>
              </a:ext>
            </a:extLst>
          </p:cNvPr>
          <p:cNvSpPr txBox="1"/>
          <p:nvPr/>
        </p:nvSpPr>
        <p:spPr>
          <a:xfrm>
            <a:off x="1235477" y="2794535"/>
            <a:ext cx="1127464" cy="338554"/>
          </a:xfrm>
          <a:prstGeom prst="rect">
            <a:avLst/>
          </a:prstGeom>
          <a:noFill/>
        </p:spPr>
        <p:txBody>
          <a:bodyPr wrap="square" rtlCol="0">
            <a:spAutoFit/>
          </a:bodyPr>
          <a:lstStyle/>
          <a:p>
            <a:r>
              <a:rPr lang="hr-HR" sz="1600" dirty="0" err="1">
                <a:solidFill>
                  <a:srgbClr val="FF33CC"/>
                </a:solidFill>
              </a:rPr>
              <a:t>Which</a:t>
            </a:r>
            <a:endParaRPr lang="hr-HR" sz="1600" dirty="0">
              <a:solidFill>
                <a:srgbClr val="FF33CC"/>
              </a:solidFill>
            </a:endParaRPr>
          </a:p>
        </p:txBody>
      </p:sp>
      <p:sp>
        <p:nvSpPr>
          <p:cNvPr id="13" name="TekstniOkvir 12">
            <a:extLst>
              <a:ext uri="{FF2B5EF4-FFF2-40B4-BE49-F238E27FC236}">
                <a16:creationId xmlns:a16="http://schemas.microsoft.com/office/drawing/2014/main" xmlns="" id="{1727545F-0CE6-46A8-9D20-A449BAF5965F}"/>
              </a:ext>
            </a:extLst>
          </p:cNvPr>
          <p:cNvSpPr txBox="1"/>
          <p:nvPr/>
        </p:nvSpPr>
        <p:spPr>
          <a:xfrm>
            <a:off x="1235477" y="3099450"/>
            <a:ext cx="1127464" cy="338554"/>
          </a:xfrm>
          <a:prstGeom prst="rect">
            <a:avLst/>
          </a:prstGeom>
          <a:noFill/>
        </p:spPr>
        <p:txBody>
          <a:bodyPr wrap="square" rtlCol="0">
            <a:spAutoFit/>
          </a:bodyPr>
          <a:lstStyle/>
          <a:p>
            <a:r>
              <a:rPr lang="hr-HR" sz="1600" dirty="0">
                <a:solidFill>
                  <a:srgbClr val="FF33CC"/>
                </a:solidFill>
              </a:rPr>
              <a:t>How </a:t>
            </a:r>
            <a:r>
              <a:rPr lang="hr-HR" sz="1600" dirty="0" err="1">
                <a:solidFill>
                  <a:srgbClr val="FF33CC"/>
                </a:solidFill>
              </a:rPr>
              <a:t>much</a:t>
            </a:r>
            <a:endParaRPr lang="hr-HR" sz="1600" dirty="0">
              <a:solidFill>
                <a:srgbClr val="FF33CC"/>
              </a:solidFill>
            </a:endParaRPr>
          </a:p>
        </p:txBody>
      </p:sp>
      <p:sp>
        <p:nvSpPr>
          <p:cNvPr id="14" name="TekstniOkvir 13">
            <a:extLst>
              <a:ext uri="{FF2B5EF4-FFF2-40B4-BE49-F238E27FC236}">
                <a16:creationId xmlns:a16="http://schemas.microsoft.com/office/drawing/2014/main" xmlns="" id="{459110AA-4CD3-4829-A96B-7CCA7041FCAF}"/>
              </a:ext>
            </a:extLst>
          </p:cNvPr>
          <p:cNvSpPr txBox="1"/>
          <p:nvPr/>
        </p:nvSpPr>
        <p:spPr>
          <a:xfrm>
            <a:off x="1216241" y="3420291"/>
            <a:ext cx="1127464" cy="338554"/>
          </a:xfrm>
          <a:prstGeom prst="rect">
            <a:avLst/>
          </a:prstGeom>
          <a:noFill/>
        </p:spPr>
        <p:txBody>
          <a:bodyPr wrap="square" rtlCol="0">
            <a:spAutoFit/>
          </a:bodyPr>
          <a:lstStyle/>
          <a:p>
            <a:r>
              <a:rPr lang="hr-HR" sz="1600" dirty="0">
                <a:solidFill>
                  <a:srgbClr val="FF33CC"/>
                </a:solidFill>
              </a:rPr>
              <a:t>How </a:t>
            </a:r>
            <a:r>
              <a:rPr lang="hr-HR" sz="1600" dirty="0" err="1">
                <a:solidFill>
                  <a:srgbClr val="FF33CC"/>
                </a:solidFill>
              </a:rPr>
              <a:t>many</a:t>
            </a:r>
            <a:endParaRPr lang="hr-HR" sz="1600" dirty="0">
              <a:solidFill>
                <a:srgbClr val="FF33CC"/>
              </a:solidFill>
            </a:endParaRPr>
          </a:p>
        </p:txBody>
      </p:sp>
      <p:sp>
        <p:nvSpPr>
          <p:cNvPr id="15" name="TekstniOkvir 14">
            <a:extLst>
              <a:ext uri="{FF2B5EF4-FFF2-40B4-BE49-F238E27FC236}">
                <a16:creationId xmlns:a16="http://schemas.microsoft.com/office/drawing/2014/main" xmlns="" id="{F1EF45CD-0A2D-4549-B971-272EC1456199}"/>
              </a:ext>
            </a:extLst>
          </p:cNvPr>
          <p:cNvSpPr txBox="1"/>
          <p:nvPr/>
        </p:nvSpPr>
        <p:spPr>
          <a:xfrm>
            <a:off x="1235477" y="3740588"/>
            <a:ext cx="1127464" cy="338554"/>
          </a:xfrm>
          <a:prstGeom prst="rect">
            <a:avLst/>
          </a:prstGeom>
          <a:noFill/>
        </p:spPr>
        <p:txBody>
          <a:bodyPr wrap="square" rtlCol="0">
            <a:spAutoFit/>
          </a:bodyPr>
          <a:lstStyle/>
          <a:p>
            <a:r>
              <a:rPr lang="hr-HR" sz="1600" dirty="0" err="1">
                <a:solidFill>
                  <a:srgbClr val="FF33CC"/>
                </a:solidFill>
              </a:rPr>
              <a:t>Why</a:t>
            </a:r>
            <a:endParaRPr lang="hr-HR" sz="1600" dirty="0">
              <a:solidFill>
                <a:srgbClr val="FF33CC"/>
              </a:solidFill>
            </a:endParaRPr>
          </a:p>
        </p:txBody>
      </p:sp>
      <p:sp>
        <p:nvSpPr>
          <p:cNvPr id="16" name="TekstniOkvir 15">
            <a:extLst>
              <a:ext uri="{FF2B5EF4-FFF2-40B4-BE49-F238E27FC236}">
                <a16:creationId xmlns:a16="http://schemas.microsoft.com/office/drawing/2014/main" xmlns="" id="{B0E0B614-44E4-4075-A1E0-E6A3BECDD261}"/>
              </a:ext>
            </a:extLst>
          </p:cNvPr>
          <p:cNvSpPr txBox="1"/>
          <p:nvPr/>
        </p:nvSpPr>
        <p:spPr>
          <a:xfrm>
            <a:off x="1235477" y="4076009"/>
            <a:ext cx="1127464" cy="338554"/>
          </a:xfrm>
          <a:prstGeom prst="rect">
            <a:avLst/>
          </a:prstGeom>
          <a:noFill/>
        </p:spPr>
        <p:txBody>
          <a:bodyPr wrap="square" rtlCol="0">
            <a:spAutoFit/>
          </a:bodyPr>
          <a:lstStyle/>
          <a:p>
            <a:r>
              <a:rPr lang="hr-HR" sz="1600" dirty="0" err="1">
                <a:solidFill>
                  <a:srgbClr val="FF33CC"/>
                </a:solidFill>
              </a:rPr>
              <a:t>Where</a:t>
            </a:r>
            <a:endParaRPr lang="hr-HR" sz="1600" dirty="0">
              <a:solidFill>
                <a:srgbClr val="FF33CC"/>
              </a:solidFill>
            </a:endParaRPr>
          </a:p>
        </p:txBody>
      </p:sp>
      <p:sp>
        <p:nvSpPr>
          <p:cNvPr id="17" name="TekstniOkvir 16">
            <a:extLst>
              <a:ext uri="{FF2B5EF4-FFF2-40B4-BE49-F238E27FC236}">
                <a16:creationId xmlns:a16="http://schemas.microsoft.com/office/drawing/2014/main" xmlns="" id="{73D49B2F-ED7A-482A-8854-28E4EE39C89C}"/>
              </a:ext>
            </a:extLst>
          </p:cNvPr>
          <p:cNvSpPr txBox="1"/>
          <p:nvPr/>
        </p:nvSpPr>
        <p:spPr>
          <a:xfrm>
            <a:off x="1240935" y="4421241"/>
            <a:ext cx="1127464" cy="338554"/>
          </a:xfrm>
          <a:prstGeom prst="rect">
            <a:avLst/>
          </a:prstGeom>
          <a:noFill/>
        </p:spPr>
        <p:txBody>
          <a:bodyPr wrap="square" rtlCol="0">
            <a:spAutoFit/>
          </a:bodyPr>
          <a:lstStyle/>
          <a:p>
            <a:r>
              <a:rPr lang="hr-HR" sz="1600" dirty="0">
                <a:solidFill>
                  <a:srgbClr val="FF33CC"/>
                </a:solidFill>
              </a:rPr>
              <a:t>How</a:t>
            </a:r>
          </a:p>
        </p:txBody>
      </p:sp>
      <p:pic>
        <p:nvPicPr>
          <p:cNvPr id="18" name="Slika 17">
            <a:hlinkClick r:id="rId9"/>
            <a:extLst>
              <a:ext uri="{FF2B5EF4-FFF2-40B4-BE49-F238E27FC236}">
                <a16:creationId xmlns:a16="http://schemas.microsoft.com/office/drawing/2014/main" xmlns="" id="{68A76689-FE7C-4D31-8D68-3A36AF529B38}"/>
              </a:ext>
            </a:extLst>
          </p:cNvPr>
          <p:cNvPicPr>
            <a:picLocks noChangeAspect="1"/>
          </p:cNvPicPr>
          <p:nvPr/>
        </p:nvPicPr>
        <p:blipFill>
          <a:blip r:embed="rId10" cstate="print"/>
          <a:stretch>
            <a:fillRect/>
          </a:stretch>
        </p:blipFill>
        <p:spPr>
          <a:xfrm>
            <a:off x="8756774" y="3435927"/>
            <a:ext cx="2952708" cy="1067569"/>
          </a:xfrm>
          <a:prstGeom prst="rect">
            <a:avLst/>
          </a:prstGeom>
        </p:spPr>
      </p:pic>
      <p:pic>
        <p:nvPicPr>
          <p:cNvPr id="19" name="Slika 18">
            <a:hlinkClick r:id="rId11"/>
            <a:extLst>
              <a:ext uri="{FF2B5EF4-FFF2-40B4-BE49-F238E27FC236}">
                <a16:creationId xmlns:a16="http://schemas.microsoft.com/office/drawing/2014/main" xmlns="" id="{88C143CB-D9E1-432D-A0DA-32FC709E388A}"/>
              </a:ext>
            </a:extLst>
          </p:cNvPr>
          <p:cNvPicPr>
            <a:picLocks noChangeAspect="1"/>
          </p:cNvPicPr>
          <p:nvPr/>
        </p:nvPicPr>
        <p:blipFill>
          <a:blip r:embed="rId12" cstate="print"/>
          <a:stretch>
            <a:fillRect/>
          </a:stretch>
        </p:blipFill>
        <p:spPr>
          <a:xfrm>
            <a:off x="8737537" y="2227331"/>
            <a:ext cx="2952709" cy="1023772"/>
          </a:xfrm>
          <a:prstGeom prst="rect">
            <a:avLst/>
          </a:prstGeom>
        </p:spPr>
      </p:pic>
    </p:spTree>
    <p:extLst>
      <p:ext uri="{BB962C8B-B14F-4D97-AF65-F5344CB8AC3E}">
        <p14:creationId xmlns:p14="http://schemas.microsoft.com/office/powerpoint/2010/main" xmlns="" val="24690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3CF8265-42D4-41DF-9FA6-5B960F6DB8D8}"/>
              </a:ext>
            </a:extLst>
          </p:cNvPr>
          <p:cNvSpPr>
            <a:spLocks noGrp="1"/>
          </p:cNvSpPr>
          <p:nvPr>
            <p:ph type="ctrTitle"/>
          </p:nvPr>
        </p:nvSpPr>
        <p:spPr/>
        <p:txBody>
          <a:bodyPr/>
          <a:lstStyle/>
          <a:p>
            <a:endParaRPr lang="hr-HR"/>
          </a:p>
        </p:txBody>
      </p:sp>
      <p:sp>
        <p:nvSpPr>
          <p:cNvPr id="3" name="Podnaslov 2">
            <a:extLst>
              <a:ext uri="{FF2B5EF4-FFF2-40B4-BE49-F238E27FC236}">
                <a16:creationId xmlns:a16="http://schemas.microsoft.com/office/drawing/2014/main" xmlns="" id="{994CDA00-BE1B-4087-B207-987398279DCC}"/>
              </a:ext>
            </a:extLst>
          </p:cNvPr>
          <p:cNvSpPr>
            <a:spLocks noGrp="1"/>
          </p:cNvSpPr>
          <p:nvPr>
            <p:ph type="subTitle" idx="1"/>
          </p:nvPr>
        </p:nvSpPr>
        <p:spPr/>
        <p:txBody>
          <a:bodyPr/>
          <a:lstStyle/>
          <a:p>
            <a:endParaRPr lang="hr-HR"/>
          </a:p>
        </p:txBody>
      </p:sp>
      <p:pic>
        <p:nvPicPr>
          <p:cNvPr id="4" name="Slika 3">
            <a:extLst>
              <a:ext uri="{FF2B5EF4-FFF2-40B4-BE49-F238E27FC236}">
                <a16:creationId xmlns:a16="http://schemas.microsoft.com/office/drawing/2014/main" xmlns="" id="{E01A915C-A6BD-4F02-AB78-C1B2E9BBF012}"/>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artisticWatercolorSponge/>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94" y="0"/>
            <a:ext cx="12192000" cy="6871854"/>
          </a:xfrm>
          <a:prstGeom prst="rect">
            <a:avLst/>
          </a:prstGeom>
        </p:spPr>
      </p:pic>
      <p:pic>
        <p:nvPicPr>
          <p:cNvPr id="5" name="Slika 4">
            <a:extLst>
              <a:ext uri="{FF2B5EF4-FFF2-40B4-BE49-F238E27FC236}">
                <a16:creationId xmlns:a16="http://schemas.microsoft.com/office/drawing/2014/main" xmlns="" id="{2D1A8647-2245-4027-BC43-851A8B3AF7AD}"/>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aturation sat="33000"/>
                    </a14:imgEffect>
                    <a14:imgEffect>
                      <a14:brightnessContrast bright="40000" contrast="-40000"/>
                    </a14:imgEffect>
                  </a14:imgLayer>
                </a14:imgProps>
              </a:ext>
            </a:extLst>
          </a:blip>
          <a:stretch>
            <a:fillRect/>
          </a:stretch>
        </p:blipFill>
        <p:spPr>
          <a:xfrm>
            <a:off x="845024" y="0"/>
            <a:ext cx="10474005" cy="6839750"/>
          </a:xfrm>
          <a:prstGeom prst="rect">
            <a:avLst/>
          </a:prstGeom>
        </p:spPr>
      </p:pic>
      <p:pic>
        <p:nvPicPr>
          <p:cNvPr id="6" name="Slika 5">
            <a:extLst>
              <a:ext uri="{FF2B5EF4-FFF2-40B4-BE49-F238E27FC236}">
                <a16:creationId xmlns:a16="http://schemas.microsoft.com/office/drawing/2014/main" xmlns="" id="{417FD1C1-DD2E-4467-BFF7-4927C3E95A05}"/>
              </a:ext>
            </a:extLst>
          </p:cNvPr>
          <p:cNvPicPr>
            <a:picLocks noChangeAspect="1"/>
          </p:cNvPicPr>
          <p:nvPr/>
        </p:nvPicPr>
        <p:blipFill rotWithShape="1">
          <a:blip r:embed="rId6" cstate="print"/>
          <a:srcRect l="1749"/>
          <a:stretch/>
        </p:blipFill>
        <p:spPr>
          <a:xfrm>
            <a:off x="196208" y="18250"/>
            <a:ext cx="6484934" cy="5735637"/>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pic>
        <p:nvPicPr>
          <p:cNvPr id="7" name="Slika 6">
            <a:extLst>
              <a:ext uri="{FF2B5EF4-FFF2-40B4-BE49-F238E27FC236}">
                <a16:creationId xmlns:a16="http://schemas.microsoft.com/office/drawing/2014/main" xmlns="" id="{131A68D2-AAAD-4935-9DA7-6F134FDCC792}"/>
              </a:ext>
            </a:extLst>
          </p:cNvPr>
          <p:cNvPicPr>
            <a:picLocks noChangeAspect="1"/>
          </p:cNvPicPr>
          <p:nvPr/>
        </p:nvPicPr>
        <p:blipFill rotWithShape="1">
          <a:blip r:embed="rId7" cstate="print"/>
          <a:srcRect l="2650" r="965"/>
          <a:stretch/>
        </p:blipFill>
        <p:spPr>
          <a:xfrm>
            <a:off x="5894772" y="1357774"/>
            <a:ext cx="6269281" cy="5233235"/>
          </a:xfrm>
          <a:prstGeom prst="rect">
            <a:avLst/>
          </a:prstGeom>
          <a:ln w="38100" cap="sq">
            <a:solidFill>
              <a:srgbClr val="CC0099"/>
            </a:solidFill>
            <a:prstDash val="solid"/>
            <a:miter lim="800000"/>
          </a:ln>
          <a:effectLst>
            <a:outerShdw blurRad="50800" dist="38100" dir="2700000" algn="tl" rotWithShape="0">
              <a:srgbClr val="000000">
                <a:alpha val="43000"/>
              </a:srgbClr>
            </a:outerShdw>
          </a:effectLst>
        </p:spPr>
      </p:pic>
      <p:sp>
        <p:nvSpPr>
          <p:cNvPr id="9" name="TekstniOkvir 8">
            <a:extLst>
              <a:ext uri="{FF2B5EF4-FFF2-40B4-BE49-F238E27FC236}">
                <a16:creationId xmlns:a16="http://schemas.microsoft.com/office/drawing/2014/main" xmlns="" id="{F3E60082-01C0-4A47-95AA-D7779E4E2732}"/>
              </a:ext>
            </a:extLst>
          </p:cNvPr>
          <p:cNvSpPr txBox="1"/>
          <p:nvPr/>
        </p:nvSpPr>
        <p:spPr>
          <a:xfrm>
            <a:off x="363984" y="1122363"/>
            <a:ext cx="4989251" cy="338554"/>
          </a:xfrm>
          <a:prstGeom prst="rect">
            <a:avLst/>
          </a:prstGeom>
          <a:noFill/>
        </p:spPr>
        <p:txBody>
          <a:bodyPr wrap="square" rtlCol="0">
            <a:spAutoFit/>
          </a:bodyPr>
          <a:lstStyle/>
          <a:p>
            <a:r>
              <a:rPr lang="en-US" sz="1600" dirty="0">
                <a:solidFill>
                  <a:srgbClr val="FF33CC"/>
                </a:solidFill>
              </a:rPr>
              <a:t>What do you have in common with your best friend?</a:t>
            </a:r>
            <a:endParaRPr lang="hr-HR" sz="1600" dirty="0">
              <a:solidFill>
                <a:srgbClr val="FF33CC"/>
              </a:solidFill>
            </a:endParaRPr>
          </a:p>
        </p:txBody>
      </p:sp>
      <p:sp>
        <p:nvSpPr>
          <p:cNvPr id="10" name="TekstniOkvir 9">
            <a:extLst>
              <a:ext uri="{FF2B5EF4-FFF2-40B4-BE49-F238E27FC236}">
                <a16:creationId xmlns:a16="http://schemas.microsoft.com/office/drawing/2014/main" xmlns="" id="{1CDB3438-B12E-454C-99E2-6C226CCBF0A6}"/>
              </a:ext>
            </a:extLst>
          </p:cNvPr>
          <p:cNvSpPr txBox="1"/>
          <p:nvPr/>
        </p:nvSpPr>
        <p:spPr>
          <a:xfrm>
            <a:off x="363983" y="1790208"/>
            <a:ext cx="4989251" cy="338554"/>
          </a:xfrm>
          <a:prstGeom prst="rect">
            <a:avLst/>
          </a:prstGeom>
          <a:noFill/>
        </p:spPr>
        <p:txBody>
          <a:bodyPr wrap="square" rtlCol="0">
            <a:spAutoFit/>
          </a:bodyPr>
          <a:lstStyle/>
          <a:p>
            <a:r>
              <a:rPr lang="en-US" sz="1600" dirty="0">
                <a:solidFill>
                  <a:srgbClr val="FF33CC"/>
                </a:solidFill>
              </a:rPr>
              <a:t>How often do your teachers give you tests to do? </a:t>
            </a:r>
            <a:endParaRPr lang="hr-HR" sz="1600" dirty="0">
              <a:solidFill>
                <a:srgbClr val="FF33CC"/>
              </a:solidFill>
            </a:endParaRPr>
          </a:p>
        </p:txBody>
      </p:sp>
      <p:sp>
        <p:nvSpPr>
          <p:cNvPr id="11" name="TekstniOkvir 10">
            <a:extLst>
              <a:ext uri="{FF2B5EF4-FFF2-40B4-BE49-F238E27FC236}">
                <a16:creationId xmlns:a16="http://schemas.microsoft.com/office/drawing/2014/main" xmlns="" id="{2B631864-8ABE-4ED2-A46C-9370B52BBE06}"/>
              </a:ext>
            </a:extLst>
          </p:cNvPr>
          <p:cNvSpPr txBox="1"/>
          <p:nvPr/>
        </p:nvSpPr>
        <p:spPr>
          <a:xfrm>
            <a:off x="363983" y="2414003"/>
            <a:ext cx="4989251" cy="338554"/>
          </a:xfrm>
          <a:prstGeom prst="rect">
            <a:avLst/>
          </a:prstGeom>
          <a:noFill/>
        </p:spPr>
        <p:txBody>
          <a:bodyPr wrap="square" rtlCol="0">
            <a:spAutoFit/>
          </a:bodyPr>
          <a:lstStyle/>
          <a:p>
            <a:r>
              <a:rPr lang="en-US" sz="1600" dirty="0">
                <a:solidFill>
                  <a:srgbClr val="FF33CC"/>
                </a:solidFill>
              </a:rPr>
              <a:t>What time is your </a:t>
            </a:r>
            <a:r>
              <a:rPr lang="en-US" sz="1600" dirty="0" err="1">
                <a:solidFill>
                  <a:srgbClr val="FF33CC"/>
                </a:solidFill>
              </a:rPr>
              <a:t>favourite</a:t>
            </a:r>
            <a:r>
              <a:rPr lang="en-US" sz="1600" dirty="0">
                <a:solidFill>
                  <a:srgbClr val="FF33CC"/>
                </a:solidFill>
              </a:rPr>
              <a:t> </a:t>
            </a:r>
            <a:r>
              <a:rPr lang="en-US" sz="1600" dirty="0" err="1">
                <a:solidFill>
                  <a:srgbClr val="FF33CC"/>
                </a:solidFill>
              </a:rPr>
              <a:t>programme</a:t>
            </a:r>
            <a:r>
              <a:rPr lang="en-US" sz="1600" dirty="0">
                <a:solidFill>
                  <a:srgbClr val="FF33CC"/>
                </a:solidFill>
              </a:rPr>
              <a:t> on TV?</a:t>
            </a:r>
            <a:endParaRPr lang="hr-HR" sz="1600" dirty="0">
              <a:solidFill>
                <a:srgbClr val="FF33CC"/>
              </a:solidFill>
            </a:endParaRPr>
          </a:p>
        </p:txBody>
      </p:sp>
      <p:sp>
        <p:nvSpPr>
          <p:cNvPr id="12" name="TekstniOkvir 11">
            <a:extLst>
              <a:ext uri="{FF2B5EF4-FFF2-40B4-BE49-F238E27FC236}">
                <a16:creationId xmlns:a16="http://schemas.microsoft.com/office/drawing/2014/main" xmlns="" id="{FCA3BC38-C087-4418-A59E-920B87FA98DE}"/>
              </a:ext>
            </a:extLst>
          </p:cNvPr>
          <p:cNvSpPr txBox="1"/>
          <p:nvPr/>
        </p:nvSpPr>
        <p:spPr>
          <a:xfrm>
            <a:off x="363982" y="3010132"/>
            <a:ext cx="4989251" cy="338554"/>
          </a:xfrm>
          <a:prstGeom prst="rect">
            <a:avLst/>
          </a:prstGeom>
          <a:noFill/>
        </p:spPr>
        <p:txBody>
          <a:bodyPr wrap="square" rtlCol="0">
            <a:spAutoFit/>
          </a:bodyPr>
          <a:lstStyle/>
          <a:p>
            <a:r>
              <a:rPr lang="en-US" sz="1600" dirty="0">
                <a:solidFill>
                  <a:srgbClr val="FF33CC"/>
                </a:solidFill>
              </a:rPr>
              <a:t>How many active volcanoes are there in the world?</a:t>
            </a:r>
            <a:endParaRPr lang="hr-HR" sz="1600" dirty="0">
              <a:solidFill>
                <a:srgbClr val="FF33CC"/>
              </a:solidFill>
            </a:endParaRPr>
          </a:p>
        </p:txBody>
      </p:sp>
      <p:sp>
        <p:nvSpPr>
          <p:cNvPr id="13" name="TekstniOkvir 12">
            <a:extLst>
              <a:ext uri="{FF2B5EF4-FFF2-40B4-BE49-F238E27FC236}">
                <a16:creationId xmlns:a16="http://schemas.microsoft.com/office/drawing/2014/main" xmlns="" id="{89B2D096-019A-4C4F-A612-92055B0A9D57}"/>
              </a:ext>
            </a:extLst>
          </p:cNvPr>
          <p:cNvSpPr txBox="1"/>
          <p:nvPr/>
        </p:nvSpPr>
        <p:spPr>
          <a:xfrm>
            <a:off x="363982" y="3606261"/>
            <a:ext cx="4989251" cy="338554"/>
          </a:xfrm>
          <a:prstGeom prst="rect">
            <a:avLst/>
          </a:prstGeom>
          <a:noFill/>
        </p:spPr>
        <p:txBody>
          <a:bodyPr wrap="square" rtlCol="0">
            <a:spAutoFit/>
          </a:bodyPr>
          <a:lstStyle/>
          <a:p>
            <a:r>
              <a:rPr lang="en-US" sz="1600" dirty="0">
                <a:solidFill>
                  <a:srgbClr val="FF33CC"/>
                </a:solidFill>
              </a:rPr>
              <a:t>What job would you like to do some day? </a:t>
            </a:r>
            <a:endParaRPr lang="hr-HR" sz="1600" dirty="0">
              <a:solidFill>
                <a:srgbClr val="FF33CC"/>
              </a:solidFill>
            </a:endParaRPr>
          </a:p>
        </p:txBody>
      </p:sp>
      <p:sp>
        <p:nvSpPr>
          <p:cNvPr id="14" name="TekstniOkvir 13">
            <a:extLst>
              <a:ext uri="{FF2B5EF4-FFF2-40B4-BE49-F238E27FC236}">
                <a16:creationId xmlns:a16="http://schemas.microsoft.com/office/drawing/2014/main" xmlns="" id="{6D353FB4-84B7-47B8-9FF1-305765D2D2AA}"/>
              </a:ext>
            </a:extLst>
          </p:cNvPr>
          <p:cNvSpPr txBox="1"/>
          <p:nvPr/>
        </p:nvSpPr>
        <p:spPr>
          <a:xfrm>
            <a:off x="363982" y="4194099"/>
            <a:ext cx="4989251" cy="338554"/>
          </a:xfrm>
          <a:prstGeom prst="rect">
            <a:avLst/>
          </a:prstGeom>
          <a:noFill/>
        </p:spPr>
        <p:txBody>
          <a:bodyPr wrap="square" rtlCol="0">
            <a:spAutoFit/>
          </a:bodyPr>
          <a:lstStyle/>
          <a:p>
            <a:r>
              <a:rPr lang="en-US" sz="1600" dirty="0">
                <a:solidFill>
                  <a:srgbClr val="FF33CC"/>
                </a:solidFill>
              </a:rPr>
              <a:t>Why have you decided to stop playing basketball?</a:t>
            </a:r>
            <a:endParaRPr lang="hr-HR" sz="1600" dirty="0">
              <a:solidFill>
                <a:srgbClr val="FF33CC"/>
              </a:solidFill>
            </a:endParaRPr>
          </a:p>
        </p:txBody>
      </p:sp>
      <p:sp>
        <p:nvSpPr>
          <p:cNvPr id="15" name="TekstniOkvir 14">
            <a:extLst>
              <a:ext uri="{FF2B5EF4-FFF2-40B4-BE49-F238E27FC236}">
                <a16:creationId xmlns:a16="http://schemas.microsoft.com/office/drawing/2014/main" xmlns="" id="{6D78B46F-39FF-497A-BA02-5F98929F850D}"/>
              </a:ext>
            </a:extLst>
          </p:cNvPr>
          <p:cNvSpPr txBox="1"/>
          <p:nvPr/>
        </p:nvSpPr>
        <p:spPr>
          <a:xfrm>
            <a:off x="384326" y="4753082"/>
            <a:ext cx="4989251" cy="338554"/>
          </a:xfrm>
          <a:prstGeom prst="rect">
            <a:avLst/>
          </a:prstGeom>
          <a:noFill/>
        </p:spPr>
        <p:txBody>
          <a:bodyPr wrap="square" rtlCol="0">
            <a:spAutoFit/>
          </a:bodyPr>
          <a:lstStyle/>
          <a:p>
            <a:r>
              <a:rPr lang="en-US" sz="1600" dirty="0">
                <a:solidFill>
                  <a:srgbClr val="FF33CC"/>
                </a:solidFill>
              </a:rPr>
              <a:t>What are you going to do for your next birthday? </a:t>
            </a:r>
            <a:endParaRPr lang="hr-HR" sz="1600" dirty="0">
              <a:solidFill>
                <a:srgbClr val="FF33CC"/>
              </a:solidFill>
            </a:endParaRPr>
          </a:p>
        </p:txBody>
      </p:sp>
      <p:sp>
        <p:nvSpPr>
          <p:cNvPr id="16" name="TekstniOkvir 15">
            <a:extLst>
              <a:ext uri="{FF2B5EF4-FFF2-40B4-BE49-F238E27FC236}">
                <a16:creationId xmlns:a16="http://schemas.microsoft.com/office/drawing/2014/main" xmlns="" id="{DC1979ED-06E6-49DF-B642-E5E80F80155E}"/>
              </a:ext>
            </a:extLst>
          </p:cNvPr>
          <p:cNvSpPr txBox="1"/>
          <p:nvPr/>
        </p:nvSpPr>
        <p:spPr>
          <a:xfrm>
            <a:off x="384326" y="5395458"/>
            <a:ext cx="4989251" cy="338554"/>
          </a:xfrm>
          <a:prstGeom prst="rect">
            <a:avLst/>
          </a:prstGeom>
          <a:noFill/>
        </p:spPr>
        <p:txBody>
          <a:bodyPr wrap="square" rtlCol="0">
            <a:spAutoFit/>
          </a:bodyPr>
          <a:lstStyle/>
          <a:p>
            <a:r>
              <a:rPr lang="en-US" sz="1600" dirty="0">
                <a:solidFill>
                  <a:srgbClr val="FF33CC"/>
                </a:solidFill>
              </a:rPr>
              <a:t>Have you ever made an online friend?</a:t>
            </a:r>
            <a:endParaRPr lang="hr-HR" sz="1600" dirty="0">
              <a:solidFill>
                <a:srgbClr val="FF33CC"/>
              </a:solidFill>
            </a:endParaRPr>
          </a:p>
        </p:txBody>
      </p:sp>
      <p:sp>
        <p:nvSpPr>
          <p:cNvPr id="18" name="TekstniOkvir 17">
            <a:extLst>
              <a:ext uri="{FF2B5EF4-FFF2-40B4-BE49-F238E27FC236}">
                <a16:creationId xmlns:a16="http://schemas.microsoft.com/office/drawing/2014/main" xmlns="" id="{798B0909-5867-49B6-885C-8741E43CB6C2}"/>
              </a:ext>
            </a:extLst>
          </p:cNvPr>
          <p:cNvSpPr txBox="1"/>
          <p:nvPr/>
        </p:nvSpPr>
        <p:spPr>
          <a:xfrm>
            <a:off x="7830105" y="1695635"/>
            <a:ext cx="1393794" cy="338554"/>
          </a:xfrm>
          <a:prstGeom prst="rect">
            <a:avLst/>
          </a:prstGeom>
          <a:noFill/>
        </p:spPr>
        <p:txBody>
          <a:bodyPr wrap="square" rtlCol="0">
            <a:spAutoFit/>
          </a:bodyPr>
          <a:lstStyle/>
          <a:p>
            <a:r>
              <a:rPr lang="hr-HR" sz="1600" dirty="0" err="1">
                <a:solidFill>
                  <a:srgbClr val="FF33CC"/>
                </a:solidFill>
              </a:rPr>
              <a:t>aren’t</a:t>
            </a:r>
            <a:r>
              <a:rPr lang="hr-HR" sz="1600" dirty="0">
                <a:solidFill>
                  <a:srgbClr val="FF33CC"/>
                </a:solidFill>
              </a:rPr>
              <a:t> </a:t>
            </a:r>
            <a:r>
              <a:rPr lang="hr-HR" sz="1600" dirty="0" err="1">
                <a:solidFill>
                  <a:srgbClr val="FF33CC"/>
                </a:solidFill>
              </a:rPr>
              <a:t>you</a:t>
            </a:r>
            <a:endParaRPr lang="hr-HR" sz="1600" dirty="0">
              <a:solidFill>
                <a:srgbClr val="FF33CC"/>
              </a:solidFill>
            </a:endParaRPr>
          </a:p>
        </p:txBody>
      </p:sp>
      <p:sp>
        <p:nvSpPr>
          <p:cNvPr id="19" name="TekstniOkvir 18">
            <a:extLst>
              <a:ext uri="{FF2B5EF4-FFF2-40B4-BE49-F238E27FC236}">
                <a16:creationId xmlns:a16="http://schemas.microsoft.com/office/drawing/2014/main" xmlns="" id="{F4F0F7F0-9EB8-4C6E-A0E5-3BB4CB60F3A9}"/>
              </a:ext>
            </a:extLst>
          </p:cNvPr>
          <p:cNvSpPr txBox="1"/>
          <p:nvPr/>
        </p:nvSpPr>
        <p:spPr>
          <a:xfrm>
            <a:off x="7830105" y="1989283"/>
            <a:ext cx="1393794" cy="338554"/>
          </a:xfrm>
          <a:prstGeom prst="rect">
            <a:avLst/>
          </a:prstGeom>
          <a:noFill/>
        </p:spPr>
        <p:txBody>
          <a:bodyPr wrap="square" rtlCol="0">
            <a:spAutoFit/>
          </a:bodyPr>
          <a:lstStyle/>
          <a:p>
            <a:r>
              <a:rPr lang="hr-HR" sz="1600" dirty="0" err="1">
                <a:solidFill>
                  <a:srgbClr val="FF33CC"/>
                </a:solidFill>
              </a:rPr>
              <a:t>don’t</a:t>
            </a:r>
            <a:r>
              <a:rPr lang="hr-HR" sz="1600" dirty="0">
                <a:solidFill>
                  <a:srgbClr val="FF33CC"/>
                </a:solidFill>
              </a:rPr>
              <a:t> </a:t>
            </a:r>
            <a:r>
              <a:rPr lang="hr-HR" sz="1600" dirty="0" err="1">
                <a:solidFill>
                  <a:srgbClr val="FF33CC"/>
                </a:solidFill>
              </a:rPr>
              <a:t>you</a:t>
            </a:r>
            <a:endParaRPr lang="hr-HR" sz="1600" dirty="0">
              <a:solidFill>
                <a:srgbClr val="FF33CC"/>
              </a:solidFill>
            </a:endParaRPr>
          </a:p>
        </p:txBody>
      </p:sp>
      <p:sp>
        <p:nvSpPr>
          <p:cNvPr id="20" name="TekstniOkvir 19">
            <a:extLst>
              <a:ext uri="{FF2B5EF4-FFF2-40B4-BE49-F238E27FC236}">
                <a16:creationId xmlns:a16="http://schemas.microsoft.com/office/drawing/2014/main" xmlns="" id="{3EE6A023-4F97-43B3-B2BE-5D09C64BCF38}"/>
              </a:ext>
            </a:extLst>
          </p:cNvPr>
          <p:cNvSpPr txBox="1"/>
          <p:nvPr/>
        </p:nvSpPr>
        <p:spPr>
          <a:xfrm>
            <a:off x="8559157" y="2316163"/>
            <a:ext cx="1393794" cy="338554"/>
          </a:xfrm>
          <a:prstGeom prst="rect">
            <a:avLst/>
          </a:prstGeom>
          <a:noFill/>
        </p:spPr>
        <p:txBody>
          <a:bodyPr wrap="square" rtlCol="0">
            <a:spAutoFit/>
          </a:bodyPr>
          <a:lstStyle/>
          <a:p>
            <a:r>
              <a:rPr lang="hr-HR" sz="1600" dirty="0" err="1">
                <a:solidFill>
                  <a:srgbClr val="FF33CC"/>
                </a:solidFill>
              </a:rPr>
              <a:t>didn’t</a:t>
            </a:r>
            <a:r>
              <a:rPr lang="hr-HR" sz="1600" dirty="0">
                <a:solidFill>
                  <a:srgbClr val="FF33CC"/>
                </a:solidFill>
              </a:rPr>
              <a:t> </a:t>
            </a:r>
            <a:r>
              <a:rPr lang="hr-HR" sz="1600" dirty="0" err="1">
                <a:solidFill>
                  <a:srgbClr val="FF33CC"/>
                </a:solidFill>
              </a:rPr>
              <a:t>they</a:t>
            </a:r>
            <a:endParaRPr lang="hr-HR" sz="1600" dirty="0">
              <a:solidFill>
                <a:srgbClr val="FF33CC"/>
              </a:solidFill>
            </a:endParaRPr>
          </a:p>
        </p:txBody>
      </p:sp>
      <p:sp>
        <p:nvSpPr>
          <p:cNvPr id="21" name="TekstniOkvir 20">
            <a:extLst>
              <a:ext uri="{FF2B5EF4-FFF2-40B4-BE49-F238E27FC236}">
                <a16:creationId xmlns:a16="http://schemas.microsoft.com/office/drawing/2014/main" xmlns="" id="{738F5F6B-7B18-4501-967A-6F91847E04F8}"/>
              </a:ext>
            </a:extLst>
          </p:cNvPr>
          <p:cNvSpPr txBox="1"/>
          <p:nvPr/>
        </p:nvSpPr>
        <p:spPr>
          <a:xfrm>
            <a:off x="10125267" y="2593444"/>
            <a:ext cx="1393794" cy="338554"/>
          </a:xfrm>
          <a:prstGeom prst="rect">
            <a:avLst/>
          </a:prstGeom>
          <a:noFill/>
        </p:spPr>
        <p:txBody>
          <a:bodyPr wrap="square" rtlCol="0">
            <a:spAutoFit/>
          </a:bodyPr>
          <a:lstStyle/>
          <a:p>
            <a:r>
              <a:rPr lang="hr-HR" sz="1600" dirty="0" err="1">
                <a:solidFill>
                  <a:srgbClr val="FF33CC"/>
                </a:solidFill>
              </a:rPr>
              <a:t>did</a:t>
            </a:r>
            <a:r>
              <a:rPr lang="hr-HR" sz="1600" dirty="0">
                <a:solidFill>
                  <a:srgbClr val="FF33CC"/>
                </a:solidFill>
              </a:rPr>
              <a:t> </a:t>
            </a:r>
            <a:r>
              <a:rPr lang="hr-HR" sz="1600" dirty="0" err="1">
                <a:solidFill>
                  <a:srgbClr val="FF33CC"/>
                </a:solidFill>
              </a:rPr>
              <a:t>they</a:t>
            </a:r>
            <a:endParaRPr lang="hr-HR" sz="1600" dirty="0">
              <a:solidFill>
                <a:srgbClr val="FF33CC"/>
              </a:solidFill>
            </a:endParaRPr>
          </a:p>
        </p:txBody>
      </p:sp>
      <p:sp>
        <p:nvSpPr>
          <p:cNvPr id="22" name="TekstniOkvir 21">
            <a:extLst>
              <a:ext uri="{FF2B5EF4-FFF2-40B4-BE49-F238E27FC236}">
                <a16:creationId xmlns:a16="http://schemas.microsoft.com/office/drawing/2014/main" xmlns="" id="{B2974A50-88EE-4DAC-8D1D-19B1CD3B89D5}"/>
              </a:ext>
            </a:extLst>
          </p:cNvPr>
          <p:cNvSpPr txBox="1"/>
          <p:nvPr/>
        </p:nvSpPr>
        <p:spPr>
          <a:xfrm>
            <a:off x="9696718" y="2886068"/>
            <a:ext cx="1393794" cy="338554"/>
          </a:xfrm>
          <a:prstGeom prst="rect">
            <a:avLst/>
          </a:prstGeom>
          <a:noFill/>
        </p:spPr>
        <p:txBody>
          <a:bodyPr wrap="square" rtlCol="0">
            <a:spAutoFit/>
          </a:bodyPr>
          <a:lstStyle/>
          <a:p>
            <a:r>
              <a:rPr lang="hr-HR" sz="1600" dirty="0" err="1">
                <a:solidFill>
                  <a:srgbClr val="FF33CC"/>
                </a:solidFill>
              </a:rPr>
              <a:t>wasn’t</a:t>
            </a:r>
            <a:r>
              <a:rPr lang="hr-HR" sz="1600" dirty="0">
                <a:solidFill>
                  <a:srgbClr val="FF33CC"/>
                </a:solidFill>
              </a:rPr>
              <a:t> </a:t>
            </a:r>
            <a:r>
              <a:rPr lang="hr-HR" sz="1600" dirty="0" err="1">
                <a:solidFill>
                  <a:srgbClr val="FF33CC"/>
                </a:solidFill>
              </a:rPr>
              <a:t>it</a:t>
            </a:r>
            <a:endParaRPr lang="hr-HR" sz="1600" dirty="0">
              <a:solidFill>
                <a:srgbClr val="FF33CC"/>
              </a:solidFill>
            </a:endParaRPr>
          </a:p>
        </p:txBody>
      </p:sp>
      <p:sp>
        <p:nvSpPr>
          <p:cNvPr id="23" name="TekstniOkvir 22">
            <a:extLst>
              <a:ext uri="{FF2B5EF4-FFF2-40B4-BE49-F238E27FC236}">
                <a16:creationId xmlns:a16="http://schemas.microsoft.com/office/drawing/2014/main" xmlns="" id="{F2AB50B2-FED3-4183-9847-6FF56208058B}"/>
              </a:ext>
            </a:extLst>
          </p:cNvPr>
          <p:cNvSpPr txBox="1"/>
          <p:nvPr/>
        </p:nvSpPr>
        <p:spPr>
          <a:xfrm>
            <a:off x="8403537" y="3197054"/>
            <a:ext cx="1393794" cy="338554"/>
          </a:xfrm>
          <a:prstGeom prst="rect">
            <a:avLst/>
          </a:prstGeom>
          <a:noFill/>
        </p:spPr>
        <p:txBody>
          <a:bodyPr wrap="square" rtlCol="0">
            <a:spAutoFit/>
          </a:bodyPr>
          <a:lstStyle/>
          <a:p>
            <a:r>
              <a:rPr lang="hr-HR" sz="1600" dirty="0" err="1">
                <a:solidFill>
                  <a:srgbClr val="FF33CC"/>
                </a:solidFill>
              </a:rPr>
              <a:t>could</a:t>
            </a:r>
            <a:r>
              <a:rPr lang="hr-HR" sz="1600" dirty="0">
                <a:solidFill>
                  <a:srgbClr val="FF33CC"/>
                </a:solidFill>
              </a:rPr>
              <a:t> </a:t>
            </a:r>
            <a:r>
              <a:rPr lang="hr-HR" sz="1600" dirty="0" err="1">
                <a:solidFill>
                  <a:srgbClr val="FF33CC"/>
                </a:solidFill>
              </a:rPr>
              <a:t>they</a:t>
            </a:r>
            <a:endParaRPr lang="hr-HR" sz="1600" dirty="0">
              <a:solidFill>
                <a:srgbClr val="FF33CC"/>
              </a:solidFill>
            </a:endParaRPr>
          </a:p>
        </p:txBody>
      </p:sp>
      <p:sp>
        <p:nvSpPr>
          <p:cNvPr id="24" name="TekstniOkvir 23">
            <a:extLst>
              <a:ext uri="{FF2B5EF4-FFF2-40B4-BE49-F238E27FC236}">
                <a16:creationId xmlns:a16="http://schemas.microsoft.com/office/drawing/2014/main" xmlns="" id="{71FD75B6-BA74-4C90-92CB-5294F9F8163A}"/>
              </a:ext>
            </a:extLst>
          </p:cNvPr>
          <p:cNvSpPr txBox="1"/>
          <p:nvPr/>
        </p:nvSpPr>
        <p:spPr>
          <a:xfrm>
            <a:off x="9233599" y="3498289"/>
            <a:ext cx="1393794" cy="338554"/>
          </a:xfrm>
          <a:prstGeom prst="rect">
            <a:avLst/>
          </a:prstGeom>
          <a:noFill/>
        </p:spPr>
        <p:txBody>
          <a:bodyPr wrap="square" rtlCol="0">
            <a:spAutoFit/>
          </a:bodyPr>
          <a:lstStyle/>
          <a:p>
            <a:r>
              <a:rPr lang="hr-HR" sz="1600" dirty="0" err="1">
                <a:solidFill>
                  <a:srgbClr val="FF33CC"/>
                </a:solidFill>
              </a:rPr>
              <a:t>haven’t</a:t>
            </a:r>
            <a:r>
              <a:rPr lang="hr-HR" sz="1600" dirty="0">
                <a:solidFill>
                  <a:srgbClr val="FF33CC"/>
                </a:solidFill>
              </a:rPr>
              <a:t> </a:t>
            </a:r>
            <a:r>
              <a:rPr lang="hr-HR" sz="1600" dirty="0" err="1">
                <a:solidFill>
                  <a:srgbClr val="FF33CC"/>
                </a:solidFill>
              </a:rPr>
              <a:t>they</a:t>
            </a:r>
            <a:endParaRPr lang="hr-HR" sz="1600" dirty="0">
              <a:solidFill>
                <a:srgbClr val="FF33CC"/>
              </a:solidFill>
            </a:endParaRPr>
          </a:p>
        </p:txBody>
      </p:sp>
      <p:sp>
        <p:nvSpPr>
          <p:cNvPr id="25" name="TekstniOkvir 24">
            <a:extLst>
              <a:ext uri="{FF2B5EF4-FFF2-40B4-BE49-F238E27FC236}">
                <a16:creationId xmlns:a16="http://schemas.microsoft.com/office/drawing/2014/main" xmlns="" id="{37D181C6-F998-4D98-B2B2-2D2002A41AFB}"/>
              </a:ext>
            </a:extLst>
          </p:cNvPr>
          <p:cNvSpPr txBox="1"/>
          <p:nvPr/>
        </p:nvSpPr>
        <p:spPr>
          <a:xfrm>
            <a:off x="9722692" y="3791937"/>
            <a:ext cx="1393794" cy="338554"/>
          </a:xfrm>
          <a:prstGeom prst="rect">
            <a:avLst/>
          </a:prstGeom>
          <a:noFill/>
        </p:spPr>
        <p:txBody>
          <a:bodyPr wrap="square" rtlCol="0">
            <a:spAutoFit/>
          </a:bodyPr>
          <a:lstStyle/>
          <a:p>
            <a:r>
              <a:rPr lang="hr-HR" sz="1600" dirty="0" err="1">
                <a:solidFill>
                  <a:srgbClr val="FF33CC"/>
                </a:solidFill>
              </a:rPr>
              <a:t>aren’t</a:t>
            </a:r>
            <a:r>
              <a:rPr lang="hr-HR" sz="1600" dirty="0">
                <a:solidFill>
                  <a:srgbClr val="FF33CC"/>
                </a:solidFill>
              </a:rPr>
              <a:t> </a:t>
            </a:r>
            <a:r>
              <a:rPr lang="hr-HR" sz="1600" dirty="0" err="1">
                <a:solidFill>
                  <a:srgbClr val="FF33CC"/>
                </a:solidFill>
              </a:rPr>
              <a:t>you</a:t>
            </a:r>
            <a:endParaRPr lang="hr-HR" sz="1600" dirty="0">
              <a:solidFill>
                <a:srgbClr val="FF33CC"/>
              </a:solidFill>
            </a:endParaRPr>
          </a:p>
        </p:txBody>
      </p:sp>
      <p:sp>
        <p:nvSpPr>
          <p:cNvPr id="26" name="TekstniOkvir 25">
            <a:extLst>
              <a:ext uri="{FF2B5EF4-FFF2-40B4-BE49-F238E27FC236}">
                <a16:creationId xmlns:a16="http://schemas.microsoft.com/office/drawing/2014/main" xmlns="" id="{7E840C59-DF91-4716-9B87-0427D2684428}"/>
              </a:ext>
            </a:extLst>
          </p:cNvPr>
          <p:cNvSpPr txBox="1"/>
          <p:nvPr/>
        </p:nvSpPr>
        <p:spPr>
          <a:xfrm>
            <a:off x="8429511" y="4073911"/>
            <a:ext cx="1393794" cy="338554"/>
          </a:xfrm>
          <a:prstGeom prst="rect">
            <a:avLst/>
          </a:prstGeom>
          <a:noFill/>
        </p:spPr>
        <p:txBody>
          <a:bodyPr wrap="square" rtlCol="0">
            <a:spAutoFit/>
          </a:bodyPr>
          <a:lstStyle/>
          <a:p>
            <a:r>
              <a:rPr lang="hr-HR" sz="1600" dirty="0" err="1">
                <a:solidFill>
                  <a:srgbClr val="FF33CC"/>
                </a:solidFill>
              </a:rPr>
              <a:t>don’t</a:t>
            </a:r>
            <a:r>
              <a:rPr lang="hr-HR" sz="1600" dirty="0">
                <a:solidFill>
                  <a:srgbClr val="FF33CC"/>
                </a:solidFill>
              </a:rPr>
              <a:t> </a:t>
            </a:r>
            <a:r>
              <a:rPr lang="hr-HR" sz="1600" dirty="0" err="1">
                <a:solidFill>
                  <a:srgbClr val="FF33CC"/>
                </a:solidFill>
              </a:rPr>
              <a:t>you</a:t>
            </a:r>
            <a:endParaRPr lang="hr-HR" sz="1600" dirty="0">
              <a:solidFill>
                <a:srgbClr val="FF33CC"/>
              </a:solidFill>
            </a:endParaRPr>
          </a:p>
        </p:txBody>
      </p:sp>
      <p:sp>
        <p:nvSpPr>
          <p:cNvPr id="27" name="TekstniOkvir 26">
            <a:extLst>
              <a:ext uri="{FF2B5EF4-FFF2-40B4-BE49-F238E27FC236}">
                <a16:creationId xmlns:a16="http://schemas.microsoft.com/office/drawing/2014/main" xmlns="" id="{2F701A7C-8596-4290-B621-2BC72224AD36}"/>
              </a:ext>
            </a:extLst>
          </p:cNvPr>
          <p:cNvSpPr txBox="1"/>
          <p:nvPr/>
        </p:nvSpPr>
        <p:spPr>
          <a:xfrm>
            <a:off x="8589406" y="4395547"/>
            <a:ext cx="1393794" cy="338554"/>
          </a:xfrm>
          <a:prstGeom prst="rect">
            <a:avLst/>
          </a:prstGeom>
          <a:noFill/>
        </p:spPr>
        <p:txBody>
          <a:bodyPr wrap="square" rtlCol="0">
            <a:spAutoFit/>
          </a:bodyPr>
          <a:lstStyle/>
          <a:p>
            <a:r>
              <a:rPr lang="hr-HR" sz="1600" dirty="0" err="1">
                <a:solidFill>
                  <a:srgbClr val="FF33CC"/>
                </a:solidFill>
              </a:rPr>
              <a:t>have</a:t>
            </a:r>
            <a:r>
              <a:rPr lang="hr-HR" sz="1600" dirty="0">
                <a:solidFill>
                  <a:srgbClr val="FF33CC"/>
                </a:solidFill>
              </a:rPr>
              <a:t> </a:t>
            </a:r>
            <a:r>
              <a:rPr lang="hr-HR" sz="1600" dirty="0" err="1">
                <a:solidFill>
                  <a:srgbClr val="FF33CC"/>
                </a:solidFill>
              </a:rPr>
              <a:t>you</a:t>
            </a:r>
            <a:endParaRPr lang="hr-HR" sz="1600" dirty="0">
              <a:solidFill>
                <a:srgbClr val="FF33CC"/>
              </a:solidFill>
            </a:endParaRPr>
          </a:p>
        </p:txBody>
      </p:sp>
      <p:sp>
        <p:nvSpPr>
          <p:cNvPr id="28" name="TekstniOkvir 27">
            <a:extLst>
              <a:ext uri="{FF2B5EF4-FFF2-40B4-BE49-F238E27FC236}">
                <a16:creationId xmlns:a16="http://schemas.microsoft.com/office/drawing/2014/main" xmlns="" id="{F5A85945-F7FB-4801-BFD1-3ECF9E478C5F}"/>
              </a:ext>
            </a:extLst>
          </p:cNvPr>
          <p:cNvSpPr txBox="1"/>
          <p:nvPr/>
        </p:nvSpPr>
        <p:spPr>
          <a:xfrm>
            <a:off x="10085130" y="4696782"/>
            <a:ext cx="1393794" cy="338554"/>
          </a:xfrm>
          <a:prstGeom prst="rect">
            <a:avLst/>
          </a:prstGeom>
          <a:noFill/>
        </p:spPr>
        <p:txBody>
          <a:bodyPr wrap="square" rtlCol="0">
            <a:spAutoFit/>
          </a:bodyPr>
          <a:lstStyle/>
          <a:p>
            <a:r>
              <a:rPr lang="hr-HR" sz="1600" dirty="0" err="1">
                <a:solidFill>
                  <a:srgbClr val="FF33CC"/>
                </a:solidFill>
              </a:rPr>
              <a:t>haven’t</a:t>
            </a:r>
            <a:r>
              <a:rPr lang="hr-HR" sz="1600" dirty="0">
                <a:solidFill>
                  <a:srgbClr val="FF33CC"/>
                </a:solidFill>
              </a:rPr>
              <a:t> </a:t>
            </a:r>
            <a:r>
              <a:rPr lang="hr-HR" sz="1600" dirty="0" err="1">
                <a:solidFill>
                  <a:srgbClr val="FF33CC"/>
                </a:solidFill>
              </a:rPr>
              <a:t>you</a:t>
            </a:r>
            <a:endParaRPr lang="hr-HR" sz="1600" dirty="0">
              <a:solidFill>
                <a:srgbClr val="FF33CC"/>
              </a:solidFill>
            </a:endParaRPr>
          </a:p>
        </p:txBody>
      </p:sp>
      <p:sp>
        <p:nvSpPr>
          <p:cNvPr id="29" name="TekstniOkvir 28">
            <a:extLst>
              <a:ext uri="{FF2B5EF4-FFF2-40B4-BE49-F238E27FC236}">
                <a16:creationId xmlns:a16="http://schemas.microsoft.com/office/drawing/2014/main" xmlns="" id="{6D74E858-8FA4-40E4-8C78-38D5CFFED3D6}"/>
              </a:ext>
            </a:extLst>
          </p:cNvPr>
          <p:cNvSpPr txBox="1"/>
          <p:nvPr/>
        </p:nvSpPr>
        <p:spPr>
          <a:xfrm>
            <a:off x="8006207" y="4968503"/>
            <a:ext cx="1393794" cy="338554"/>
          </a:xfrm>
          <a:prstGeom prst="rect">
            <a:avLst/>
          </a:prstGeom>
          <a:noFill/>
        </p:spPr>
        <p:txBody>
          <a:bodyPr wrap="square" rtlCol="0">
            <a:spAutoFit/>
          </a:bodyPr>
          <a:lstStyle/>
          <a:p>
            <a:r>
              <a:rPr lang="hr-HR" sz="1600">
                <a:solidFill>
                  <a:srgbClr val="FF33CC"/>
                </a:solidFill>
              </a:rPr>
              <a:t>was </a:t>
            </a:r>
            <a:r>
              <a:rPr lang="hr-HR" sz="1600" dirty="0" err="1">
                <a:solidFill>
                  <a:srgbClr val="FF33CC"/>
                </a:solidFill>
              </a:rPr>
              <a:t>it</a:t>
            </a:r>
            <a:endParaRPr lang="hr-HR" sz="1600" dirty="0">
              <a:solidFill>
                <a:srgbClr val="FF33CC"/>
              </a:solidFill>
            </a:endParaRPr>
          </a:p>
        </p:txBody>
      </p:sp>
      <p:sp>
        <p:nvSpPr>
          <p:cNvPr id="30" name="TekstniOkvir 29">
            <a:extLst>
              <a:ext uri="{FF2B5EF4-FFF2-40B4-BE49-F238E27FC236}">
                <a16:creationId xmlns:a16="http://schemas.microsoft.com/office/drawing/2014/main" xmlns="" id="{60C35D72-8C1F-48C4-9F8E-60C66B23B8E8}"/>
              </a:ext>
            </a:extLst>
          </p:cNvPr>
          <p:cNvSpPr txBox="1"/>
          <p:nvPr/>
        </p:nvSpPr>
        <p:spPr>
          <a:xfrm>
            <a:off x="8735259" y="5277786"/>
            <a:ext cx="1393794" cy="338554"/>
          </a:xfrm>
          <a:prstGeom prst="rect">
            <a:avLst/>
          </a:prstGeom>
          <a:noFill/>
        </p:spPr>
        <p:txBody>
          <a:bodyPr wrap="square" rtlCol="0">
            <a:spAutoFit/>
          </a:bodyPr>
          <a:lstStyle/>
          <a:p>
            <a:r>
              <a:rPr lang="hr-HR" sz="1600" dirty="0" err="1">
                <a:solidFill>
                  <a:srgbClr val="FF33CC"/>
                </a:solidFill>
              </a:rPr>
              <a:t>isn’t</a:t>
            </a:r>
            <a:r>
              <a:rPr lang="hr-HR" sz="1600" dirty="0">
                <a:solidFill>
                  <a:srgbClr val="FF33CC"/>
                </a:solidFill>
              </a:rPr>
              <a:t> </a:t>
            </a:r>
            <a:r>
              <a:rPr lang="hr-HR" sz="1600" dirty="0" err="1">
                <a:solidFill>
                  <a:srgbClr val="FF33CC"/>
                </a:solidFill>
              </a:rPr>
              <a:t>it</a:t>
            </a:r>
            <a:endParaRPr lang="hr-HR" sz="1600" dirty="0">
              <a:solidFill>
                <a:srgbClr val="FF33CC"/>
              </a:solidFill>
            </a:endParaRPr>
          </a:p>
        </p:txBody>
      </p:sp>
      <p:sp>
        <p:nvSpPr>
          <p:cNvPr id="31" name="TekstniOkvir 30">
            <a:extLst>
              <a:ext uri="{FF2B5EF4-FFF2-40B4-BE49-F238E27FC236}">
                <a16:creationId xmlns:a16="http://schemas.microsoft.com/office/drawing/2014/main" xmlns="" id="{F9ACF8F4-14B2-41E0-A795-B42DDB5A17DD}"/>
              </a:ext>
            </a:extLst>
          </p:cNvPr>
          <p:cNvSpPr txBox="1"/>
          <p:nvPr/>
        </p:nvSpPr>
        <p:spPr>
          <a:xfrm>
            <a:off x="8350555" y="5584610"/>
            <a:ext cx="1393794" cy="338554"/>
          </a:xfrm>
          <a:prstGeom prst="rect">
            <a:avLst/>
          </a:prstGeom>
          <a:noFill/>
        </p:spPr>
        <p:txBody>
          <a:bodyPr wrap="square" rtlCol="0">
            <a:spAutoFit/>
          </a:bodyPr>
          <a:lstStyle/>
          <a:p>
            <a:r>
              <a:rPr lang="hr-HR" sz="1600" dirty="0" err="1">
                <a:solidFill>
                  <a:srgbClr val="FF33CC"/>
                </a:solidFill>
              </a:rPr>
              <a:t>aren’t</a:t>
            </a:r>
            <a:r>
              <a:rPr lang="hr-HR" sz="1600" dirty="0">
                <a:solidFill>
                  <a:srgbClr val="FF33CC"/>
                </a:solidFill>
              </a:rPr>
              <a:t> </a:t>
            </a:r>
            <a:r>
              <a:rPr lang="hr-HR" sz="1600" dirty="0" err="1">
                <a:solidFill>
                  <a:srgbClr val="FF33CC"/>
                </a:solidFill>
              </a:rPr>
              <a:t>you</a:t>
            </a:r>
            <a:endParaRPr lang="hr-HR" sz="1600" dirty="0">
              <a:solidFill>
                <a:srgbClr val="FF33CC"/>
              </a:solidFill>
            </a:endParaRPr>
          </a:p>
        </p:txBody>
      </p:sp>
      <p:sp>
        <p:nvSpPr>
          <p:cNvPr id="32" name="TekstniOkvir 31">
            <a:extLst>
              <a:ext uri="{FF2B5EF4-FFF2-40B4-BE49-F238E27FC236}">
                <a16:creationId xmlns:a16="http://schemas.microsoft.com/office/drawing/2014/main" xmlns="" id="{88B62A49-943A-4DC0-A0F2-F0BD2DBB2412}"/>
              </a:ext>
            </a:extLst>
          </p:cNvPr>
          <p:cNvSpPr txBox="1"/>
          <p:nvPr/>
        </p:nvSpPr>
        <p:spPr>
          <a:xfrm>
            <a:off x="9308286" y="5863095"/>
            <a:ext cx="1393794" cy="338554"/>
          </a:xfrm>
          <a:prstGeom prst="rect">
            <a:avLst/>
          </a:prstGeom>
          <a:noFill/>
        </p:spPr>
        <p:txBody>
          <a:bodyPr wrap="square" rtlCol="0">
            <a:spAutoFit/>
          </a:bodyPr>
          <a:lstStyle/>
          <a:p>
            <a:r>
              <a:rPr lang="hr-HR" sz="1600" dirty="0" err="1">
                <a:solidFill>
                  <a:srgbClr val="FF33CC"/>
                </a:solidFill>
              </a:rPr>
              <a:t>can</a:t>
            </a:r>
            <a:r>
              <a:rPr lang="hr-HR" sz="1600" dirty="0">
                <a:solidFill>
                  <a:srgbClr val="FF33CC"/>
                </a:solidFill>
              </a:rPr>
              <a:t> </a:t>
            </a:r>
            <a:r>
              <a:rPr lang="hr-HR" sz="1600" dirty="0" err="1">
                <a:solidFill>
                  <a:srgbClr val="FF33CC"/>
                </a:solidFill>
              </a:rPr>
              <a:t>you</a:t>
            </a:r>
            <a:endParaRPr lang="hr-HR" sz="1600" dirty="0">
              <a:solidFill>
                <a:srgbClr val="FF33CC"/>
              </a:solidFill>
            </a:endParaRPr>
          </a:p>
        </p:txBody>
      </p:sp>
      <p:sp>
        <p:nvSpPr>
          <p:cNvPr id="33" name="TekstniOkvir 32">
            <a:extLst>
              <a:ext uri="{FF2B5EF4-FFF2-40B4-BE49-F238E27FC236}">
                <a16:creationId xmlns:a16="http://schemas.microsoft.com/office/drawing/2014/main" xmlns="" id="{FF4D9656-F1A5-4B17-8911-E1F981E6F534}"/>
              </a:ext>
            </a:extLst>
          </p:cNvPr>
          <p:cNvSpPr txBox="1"/>
          <p:nvPr/>
        </p:nvSpPr>
        <p:spPr>
          <a:xfrm>
            <a:off x="8006207" y="6169919"/>
            <a:ext cx="1393794" cy="338554"/>
          </a:xfrm>
          <a:prstGeom prst="rect">
            <a:avLst/>
          </a:prstGeom>
          <a:noFill/>
        </p:spPr>
        <p:txBody>
          <a:bodyPr wrap="square" rtlCol="0">
            <a:spAutoFit/>
          </a:bodyPr>
          <a:lstStyle/>
          <a:p>
            <a:r>
              <a:rPr lang="hr-HR" sz="1600" dirty="0">
                <a:solidFill>
                  <a:srgbClr val="FF33CC"/>
                </a:solidFill>
              </a:rPr>
              <a:t>do </a:t>
            </a:r>
            <a:r>
              <a:rPr lang="hr-HR" sz="1600" dirty="0" err="1">
                <a:solidFill>
                  <a:srgbClr val="FF33CC"/>
                </a:solidFill>
              </a:rPr>
              <a:t>you</a:t>
            </a:r>
            <a:endParaRPr lang="hr-HR" sz="1600" dirty="0">
              <a:solidFill>
                <a:srgbClr val="FF33CC"/>
              </a:solidFill>
            </a:endParaRPr>
          </a:p>
        </p:txBody>
      </p:sp>
    </p:spTree>
    <p:extLst>
      <p:ext uri="{BB962C8B-B14F-4D97-AF65-F5344CB8AC3E}">
        <p14:creationId xmlns:p14="http://schemas.microsoft.com/office/powerpoint/2010/main" xmlns="" val="154221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1000"/>
                                        <p:tgtEl>
                                          <p:spTgt spid="22"/>
                                        </p:tgtEl>
                                      </p:cBhvr>
                                    </p:animEffect>
                                    <p:anim calcmode="lin" valueType="num">
                                      <p:cBhvr>
                                        <p:cTn id="106" dur="1000" fill="hold"/>
                                        <p:tgtEl>
                                          <p:spTgt spid="22"/>
                                        </p:tgtEl>
                                        <p:attrNameLst>
                                          <p:attrName>ppt_x</p:attrName>
                                        </p:attrNameLst>
                                      </p:cBhvr>
                                      <p:tavLst>
                                        <p:tav tm="0">
                                          <p:val>
                                            <p:strVal val="#ppt_x"/>
                                          </p:val>
                                        </p:tav>
                                        <p:tav tm="100000">
                                          <p:val>
                                            <p:strVal val="#ppt_x"/>
                                          </p:val>
                                        </p:tav>
                                      </p:tavLst>
                                    </p:anim>
                                    <p:anim calcmode="lin" valueType="num">
                                      <p:cBhvr>
                                        <p:cTn id="10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1000"/>
                                        <p:tgtEl>
                                          <p:spTgt spid="23"/>
                                        </p:tgtEl>
                                      </p:cBhvr>
                                    </p:animEffect>
                                    <p:anim calcmode="lin" valueType="num">
                                      <p:cBhvr>
                                        <p:cTn id="113" dur="1000" fill="hold"/>
                                        <p:tgtEl>
                                          <p:spTgt spid="23"/>
                                        </p:tgtEl>
                                        <p:attrNameLst>
                                          <p:attrName>ppt_x</p:attrName>
                                        </p:attrNameLst>
                                      </p:cBhvr>
                                      <p:tavLst>
                                        <p:tav tm="0">
                                          <p:val>
                                            <p:strVal val="#ppt_x"/>
                                          </p:val>
                                        </p:tav>
                                        <p:tav tm="100000">
                                          <p:val>
                                            <p:strVal val="#ppt_x"/>
                                          </p:val>
                                        </p:tav>
                                      </p:tavLst>
                                    </p:anim>
                                    <p:anim calcmode="lin" valueType="num">
                                      <p:cBhvr>
                                        <p:cTn id="1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fade">
                                      <p:cBhvr>
                                        <p:cTn id="119" dur="1000"/>
                                        <p:tgtEl>
                                          <p:spTgt spid="24"/>
                                        </p:tgtEl>
                                      </p:cBhvr>
                                    </p:animEffect>
                                    <p:anim calcmode="lin" valueType="num">
                                      <p:cBhvr>
                                        <p:cTn id="120" dur="1000" fill="hold"/>
                                        <p:tgtEl>
                                          <p:spTgt spid="24"/>
                                        </p:tgtEl>
                                        <p:attrNameLst>
                                          <p:attrName>ppt_x</p:attrName>
                                        </p:attrNameLst>
                                      </p:cBhvr>
                                      <p:tavLst>
                                        <p:tav tm="0">
                                          <p:val>
                                            <p:strVal val="#ppt_x"/>
                                          </p:val>
                                        </p:tav>
                                        <p:tav tm="100000">
                                          <p:val>
                                            <p:strVal val="#ppt_x"/>
                                          </p:val>
                                        </p:tav>
                                      </p:tavLst>
                                    </p:anim>
                                    <p:anim calcmode="lin" valueType="num">
                                      <p:cBhvr>
                                        <p:cTn id="1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fade">
                                      <p:cBhvr>
                                        <p:cTn id="126" dur="1000"/>
                                        <p:tgtEl>
                                          <p:spTgt spid="25"/>
                                        </p:tgtEl>
                                      </p:cBhvr>
                                    </p:animEffect>
                                    <p:anim calcmode="lin" valueType="num">
                                      <p:cBhvr>
                                        <p:cTn id="127" dur="1000" fill="hold"/>
                                        <p:tgtEl>
                                          <p:spTgt spid="25"/>
                                        </p:tgtEl>
                                        <p:attrNameLst>
                                          <p:attrName>ppt_x</p:attrName>
                                        </p:attrNameLst>
                                      </p:cBhvr>
                                      <p:tavLst>
                                        <p:tav tm="0">
                                          <p:val>
                                            <p:strVal val="#ppt_x"/>
                                          </p:val>
                                        </p:tav>
                                        <p:tav tm="100000">
                                          <p:val>
                                            <p:strVal val="#ppt_x"/>
                                          </p:val>
                                        </p:tav>
                                      </p:tavLst>
                                    </p:anim>
                                    <p:anim calcmode="lin" valueType="num">
                                      <p:cBhvr>
                                        <p:cTn id="1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fade">
                                      <p:cBhvr>
                                        <p:cTn id="133" dur="1000"/>
                                        <p:tgtEl>
                                          <p:spTgt spid="26"/>
                                        </p:tgtEl>
                                      </p:cBhvr>
                                    </p:animEffect>
                                    <p:anim calcmode="lin" valueType="num">
                                      <p:cBhvr>
                                        <p:cTn id="134" dur="1000" fill="hold"/>
                                        <p:tgtEl>
                                          <p:spTgt spid="26"/>
                                        </p:tgtEl>
                                        <p:attrNameLst>
                                          <p:attrName>ppt_x</p:attrName>
                                        </p:attrNameLst>
                                      </p:cBhvr>
                                      <p:tavLst>
                                        <p:tav tm="0">
                                          <p:val>
                                            <p:strVal val="#ppt_x"/>
                                          </p:val>
                                        </p:tav>
                                        <p:tav tm="100000">
                                          <p:val>
                                            <p:strVal val="#ppt_x"/>
                                          </p:val>
                                        </p:tav>
                                      </p:tavLst>
                                    </p:anim>
                                    <p:anim calcmode="lin" valueType="num">
                                      <p:cBhvr>
                                        <p:cTn id="1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fade">
                                      <p:cBhvr>
                                        <p:cTn id="140" dur="1000"/>
                                        <p:tgtEl>
                                          <p:spTgt spid="27"/>
                                        </p:tgtEl>
                                      </p:cBhvr>
                                    </p:animEffect>
                                    <p:anim calcmode="lin" valueType="num">
                                      <p:cBhvr>
                                        <p:cTn id="141" dur="1000" fill="hold"/>
                                        <p:tgtEl>
                                          <p:spTgt spid="27"/>
                                        </p:tgtEl>
                                        <p:attrNameLst>
                                          <p:attrName>ppt_x</p:attrName>
                                        </p:attrNameLst>
                                      </p:cBhvr>
                                      <p:tavLst>
                                        <p:tav tm="0">
                                          <p:val>
                                            <p:strVal val="#ppt_x"/>
                                          </p:val>
                                        </p:tav>
                                        <p:tav tm="100000">
                                          <p:val>
                                            <p:strVal val="#ppt_x"/>
                                          </p:val>
                                        </p:tav>
                                      </p:tavLst>
                                    </p:anim>
                                    <p:anim calcmode="lin" valueType="num">
                                      <p:cBhvr>
                                        <p:cTn id="1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1000"/>
                                        <p:tgtEl>
                                          <p:spTgt spid="28"/>
                                        </p:tgtEl>
                                      </p:cBhvr>
                                    </p:animEffect>
                                    <p:anim calcmode="lin" valueType="num">
                                      <p:cBhvr>
                                        <p:cTn id="148" dur="1000" fill="hold"/>
                                        <p:tgtEl>
                                          <p:spTgt spid="28"/>
                                        </p:tgtEl>
                                        <p:attrNameLst>
                                          <p:attrName>ppt_x</p:attrName>
                                        </p:attrNameLst>
                                      </p:cBhvr>
                                      <p:tavLst>
                                        <p:tav tm="0">
                                          <p:val>
                                            <p:strVal val="#ppt_x"/>
                                          </p:val>
                                        </p:tav>
                                        <p:tav tm="100000">
                                          <p:val>
                                            <p:strVal val="#ppt_x"/>
                                          </p:val>
                                        </p:tav>
                                      </p:tavLst>
                                    </p:anim>
                                    <p:anim calcmode="lin" valueType="num">
                                      <p:cBhvr>
                                        <p:cTn id="1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1000"/>
                                        <p:tgtEl>
                                          <p:spTgt spid="29"/>
                                        </p:tgtEl>
                                      </p:cBhvr>
                                    </p:animEffect>
                                    <p:anim calcmode="lin" valueType="num">
                                      <p:cBhvr>
                                        <p:cTn id="155" dur="1000" fill="hold"/>
                                        <p:tgtEl>
                                          <p:spTgt spid="29"/>
                                        </p:tgtEl>
                                        <p:attrNameLst>
                                          <p:attrName>ppt_x</p:attrName>
                                        </p:attrNameLst>
                                      </p:cBhvr>
                                      <p:tavLst>
                                        <p:tav tm="0">
                                          <p:val>
                                            <p:strVal val="#ppt_x"/>
                                          </p:val>
                                        </p:tav>
                                        <p:tav tm="100000">
                                          <p:val>
                                            <p:strVal val="#ppt_x"/>
                                          </p:val>
                                        </p:tav>
                                      </p:tavLst>
                                    </p:anim>
                                    <p:anim calcmode="lin" valueType="num">
                                      <p:cBhvr>
                                        <p:cTn id="1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fade">
                                      <p:cBhvr>
                                        <p:cTn id="161" dur="1000"/>
                                        <p:tgtEl>
                                          <p:spTgt spid="30"/>
                                        </p:tgtEl>
                                      </p:cBhvr>
                                    </p:animEffect>
                                    <p:anim calcmode="lin" valueType="num">
                                      <p:cBhvr>
                                        <p:cTn id="162" dur="1000" fill="hold"/>
                                        <p:tgtEl>
                                          <p:spTgt spid="30"/>
                                        </p:tgtEl>
                                        <p:attrNameLst>
                                          <p:attrName>ppt_x</p:attrName>
                                        </p:attrNameLst>
                                      </p:cBhvr>
                                      <p:tavLst>
                                        <p:tav tm="0">
                                          <p:val>
                                            <p:strVal val="#ppt_x"/>
                                          </p:val>
                                        </p:tav>
                                        <p:tav tm="100000">
                                          <p:val>
                                            <p:strVal val="#ppt_x"/>
                                          </p:val>
                                        </p:tav>
                                      </p:tavLst>
                                    </p:anim>
                                    <p:anim calcmode="lin" valueType="num">
                                      <p:cBhvr>
                                        <p:cTn id="16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fade">
                                      <p:cBhvr>
                                        <p:cTn id="168" dur="1000"/>
                                        <p:tgtEl>
                                          <p:spTgt spid="31"/>
                                        </p:tgtEl>
                                      </p:cBhvr>
                                    </p:animEffect>
                                    <p:anim calcmode="lin" valueType="num">
                                      <p:cBhvr>
                                        <p:cTn id="169" dur="1000" fill="hold"/>
                                        <p:tgtEl>
                                          <p:spTgt spid="31"/>
                                        </p:tgtEl>
                                        <p:attrNameLst>
                                          <p:attrName>ppt_x</p:attrName>
                                        </p:attrNameLst>
                                      </p:cBhvr>
                                      <p:tavLst>
                                        <p:tav tm="0">
                                          <p:val>
                                            <p:strVal val="#ppt_x"/>
                                          </p:val>
                                        </p:tav>
                                        <p:tav tm="100000">
                                          <p:val>
                                            <p:strVal val="#ppt_x"/>
                                          </p:val>
                                        </p:tav>
                                      </p:tavLst>
                                    </p:anim>
                                    <p:anim calcmode="lin" valueType="num">
                                      <p:cBhvr>
                                        <p:cTn id="17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32"/>
                                        </p:tgtEl>
                                        <p:attrNameLst>
                                          <p:attrName>style.visibility</p:attrName>
                                        </p:attrNameLst>
                                      </p:cBhvr>
                                      <p:to>
                                        <p:strVal val="visible"/>
                                      </p:to>
                                    </p:set>
                                    <p:animEffect transition="in" filter="fade">
                                      <p:cBhvr>
                                        <p:cTn id="175" dur="1000"/>
                                        <p:tgtEl>
                                          <p:spTgt spid="32"/>
                                        </p:tgtEl>
                                      </p:cBhvr>
                                    </p:animEffect>
                                    <p:anim calcmode="lin" valueType="num">
                                      <p:cBhvr>
                                        <p:cTn id="176" dur="1000" fill="hold"/>
                                        <p:tgtEl>
                                          <p:spTgt spid="32"/>
                                        </p:tgtEl>
                                        <p:attrNameLst>
                                          <p:attrName>ppt_x</p:attrName>
                                        </p:attrNameLst>
                                      </p:cBhvr>
                                      <p:tavLst>
                                        <p:tav tm="0">
                                          <p:val>
                                            <p:strVal val="#ppt_x"/>
                                          </p:val>
                                        </p:tav>
                                        <p:tav tm="100000">
                                          <p:val>
                                            <p:strVal val="#ppt_x"/>
                                          </p:val>
                                        </p:tav>
                                      </p:tavLst>
                                    </p:anim>
                                    <p:anim calcmode="lin" valueType="num">
                                      <p:cBhvr>
                                        <p:cTn id="17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33"/>
                                        </p:tgtEl>
                                        <p:attrNameLst>
                                          <p:attrName>style.visibility</p:attrName>
                                        </p:attrNameLst>
                                      </p:cBhvr>
                                      <p:to>
                                        <p:strVal val="visible"/>
                                      </p:to>
                                    </p:set>
                                    <p:animEffect transition="in" filter="fade">
                                      <p:cBhvr>
                                        <p:cTn id="182" dur="1000"/>
                                        <p:tgtEl>
                                          <p:spTgt spid="33"/>
                                        </p:tgtEl>
                                      </p:cBhvr>
                                    </p:animEffect>
                                    <p:anim calcmode="lin" valueType="num">
                                      <p:cBhvr>
                                        <p:cTn id="183" dur="1000" fill="hold"/>
                                        <p:tgtEl>
                                          <p:spTgt spid="33"/>
                                        </p:tgtEl>
                                        <p:attrNameLst>
                                          <p:attrName>ppt_x</p:attrName>
                                        </p:attrNameLst>
                                      </p:cBhvr>
                                      <p:tavLst>
                                        <p:tav tm="0">
                                          <p:val>
                                            <p:strVal val="#ppt_x"/>
                                          </p:val>
                                        </p:tav>
                                        <p:tav tm="100000">
                                          <p:val>
                                            <p:strVal val="#ppt_x"/>
                                          </p:val>
                                        </p:tav>
                                      </p:tavLst>
                                    </p:anim>
                                    <p:anim calcmode="lin" valueType="num">
                                      <p:cBhvr>
                                        <p:cTn id="18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440EB9F40B2B46A1367B1A415FBD08" ma:contentTypeVersion="14" ma:contentTypeDescription="Create a new document." ma:contentTypeScope="" ma:versionID="8026e9ec43851b1d53d1d14a1a9f728f">
  <xsd:schema xmlns:xsd="http://www.w3.org/2001/XMLSchema" xmlns:xs="http://www.w3.org/2001/XMLSchema" xmlns:p="http://schemas.microsoft.com/office/2006/metadata/properties" xmlns:ns3="bc5181c4-fcd9-45fa-ba56-972b2cdced3c" xmlns:ns4="26f38477-cd9e-4a74-ae07-d74695e5afee" targetNamespace="http://schemas.microsoft.com/office/2006/metadata/properties" ma:root="true" ma:fieldsID="4bebe677f9e2fa051e10a1bf7d4a71ff" ns3:_="" ns4:_="">
    <xsd:import namespace="bc5181c4-fcd9-45fa-ba56-972b2cdced3c"/>
    <xsd:import namespace="26f38477-cd9e-4a74-ae07-d74695e5afe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181c4-fcd9-45fa-ba56-972b2cdced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f38477-cd9e-4a74-ae07-d74695e5afe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16B944-BE0B-4470-BFF4-ED1340541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5181c4-fcd9-45fa-ba56-972b2cdced3c"/>
    <ds:schemaRef ds:uri="26f38477-cd9e-4a74-ae07-d74695e5af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1CF7B8-4801-4B71-8B5C-D4A2F355B7A8}">
  <ds:schemaRefs>
    <ds:schemaRef ds:uri="http://schemas.microsoft.com/sharepoint/v3/contenttype/forms"/>
  </ds:schemaRefs>
</ds:datastoreItem>
</file>

<file path=customXml/itemProps3.xml><?xml version="1.0" encoding="utf-8"?>
<ds:datastoreItem xmlns:ds="http://schemas.openxmlformats.org/officeDocument/2006/customXml" ds:itemID="{8F6FD92F-A13D-4451-ADFE-F2C702153607}">
  <ds:schemaRefs>
    <ds:schemaRef ds:uri="http://purl.org/dc/elements/1.1/"/>
    <ds:schemaRef ds:uri="http://schemas.microsoft.com/office/2006/metadata/properties"/>
    <ds:schemaRef ds:uri="http://purl.org/dc/terms/"/>
    <ds:schemaRef ds:uri="http://schemas.openxmlformats.org/package/2006/metadata/core-properties"/>
    <ds:schemaRef ds:uri="bc5181c4-fcd9-45fa-ba56-972b2cdced3c"/>
    <ds:schemaRef ds:uri="http://schemas.microsoft.com/office/2006/documentManagement/types"/>
    <ds:schemaRef ds:uri="http://schemas.microsoft.com/office/infopath/2007/PartnerControls"/>
    <ds:schemaRef ds:uri="26f38477-cd9e-4a74-ae07-d74695e5afe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141</TotalTime>
  <Words>367</Words>
  <Application>Microsoft Office PowerPoint</Application>
  <PresentationFormat>Custom</PresentationFormat>
  <Paragraphs>74</Paragraphs>
  <Slides>8</Slides>
  <Notes>0</Notes>
  <HiddenSlides>0</HiddenSlides>
  <MMClips>2</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Tema sustava Office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Sandra Štambuk</dc:creator>
  <cp:lastModifiedBy>sk-kivanjek</cp:lastModifiedBy>
  <cp:revision>14</cp:revision>
  <dcterms:created xsi:type="dcterms:W3CDTF">2022-03-20T21:44:27Z</dcterms:created>
  <dcterms:modified xsi:type="dcterms:W3CDTF">2022-03-25T14:05:42Z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0x0101001C440EB9F40B2B46A1367B1A415FBD08</vt:lpwstr>
  </property>
</Properties>
</file>